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78FF"/>
    <a:srgbClr val="14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5"/>
    <p:restoredTop sz="96218"/>
  </p:normalViewPr>
  <p:slideViewPr>
    <p:cSldViewPr snapToGrid="0" snapToObjects="1">
      <p:cViewPr varScale="1">
        <p:scale>
          <a:sx n="118" d="100"/>
          <a:sy n="118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FA465-CBAE-C342-B631-CCE40ACB7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15474-C055-034B-B1F7-A0A05C00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57C93-C00E-984C-B192-4CBF528DB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2B02C-0FD0-2A43-AE29-970F7670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4066F-97FA-D842-B8E0-4C71890C8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5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73C5-486A-7F4D-886E-496CC8C3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433EF-1E0E-2644-9F8B-E40991029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DFF2B-803B-7744-B62A-5106DAFAE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A3F4E-C441-144B-9856-34CCA9792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2D7E6-133D-904E-9534-A522B8F8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8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9F91-AA36-3D44-B3DD-1CA87CA7B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3B87D-7F1D-C042-AE22-AC9FB2345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F87B7-A79E-B14E-8AD3-10B39683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0CF6E-3BE5-1A49-8E0F-FC19C054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CCFD6-0AC8-1940-91E6-C7ED9B06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1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F6439-A7AE-EF49-9409-0F834B8A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D46F0-5E7E-2841-9A9C-E0FFA0BDF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BB07D-1385-D145-AEB2-F35422B19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963E3-BCE8-D742-AB88-F1F87D43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10B9E-25FC-6F41-BF58-B5F06C97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937A7-15DE-D946-A6EB-420A5C14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6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4E0BD-5892-CB43-906C-EE6A82D01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DD675-3C71-3746-87B7-107BC0ECC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1B648-6E0F-0144-97E2-1330609AC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C9C70-2948-014F-91F3-258F1B65E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597DF3-2687-EB40-B0A7-98FB4EDEA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8F0C32-0D7D-5544-A04C-62E0053A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ADB11F-4CA8-DE4E-A713-A53ECE75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9B483F-14C4-FA40-9EB9-0F992B5DA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54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F425-89FA-6F49-8B66-8CB5CA02C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E19622-C059-1643-B582-94645F8F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9246BA-0C4C-3B42-94C9-80653283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19F04-EC9B-9843-8CAB-B76207F5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6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A5AB65-590C-A24A-B7D5-DBBFBE90F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4F37C2-09BE-BC42-8869-A3DE8F85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85F3-9050-054B-9B63-70734AE7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1672-DBBD-B84F-BE8E-D81BF5292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C0881-748E-1E4F-92DF-CF78ABF82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28DFF-AE4D-0D47-B711-3366AD775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C3E20-DC42-B548-93E5-D2628177F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E45A9-3311-D24F-A305-E76E5462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99ABC-4D55-B94D-908D-8255B229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4A0A-6542-B643-B4B0-3F5949348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529DE-F025-7941-84B0-B67F3A557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259C3-740D-324F-8C77-F03007533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44120-F2AB-1A45-A163-DFB92DB0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AD491-C87B-5444-A417-26CD08F5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CCCEC-0CBB-AA41-89D9-9F7A0CDB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4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CCEF4-2342-7E4B-A5E7-63DD86BB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BFA2C-9B56-714B-BEF2-F1711183D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27824-E623-CF4A-81DB-8B0862C7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D7A44-F6BE-E643-97A4-B5A57CDD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512EF-151F-8241-9FC7-062621A9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2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EC7927-FB3E-4C4C-BB3E-AC94C5CC4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8C007-278B-0C4F-BC72-71D244133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F5475-37E8-474B-ADD4-CB691F3B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72C52-A84A-2049-AC5F-23B1278A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13DF4-974C-554D-8C1B-0CBA4665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2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1BF33-A73C-2C46-9170-A18DC3B1B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13A85-4870-C141-A142-E552E9D44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86D6C-BE8C-274B-A64C-EBBB4AE4B3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8157B-17F3-7540-B26F-FC2FF38A80E9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6BF68-6DF2-9743-B9BA-0D4D12A54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49232-21F9-7547-8515-D199BB1A8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B90BC-C450-8741-A39C-C03D737C6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9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7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18" Type="http://schemas.openxmlformats.org/officeDocument/2006/relationships/image" Target="../media/image20.png"/><Relationship Id="rId3" Type="http://schemas.openxmlformats.org/officeDocument/2006/relationships/image" Target="../media/image8.jpe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7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microsoft.com/office/2007/relationships/hdphoto" Target="../media/hdphoto3.wdp"/><Relationship Id="rId15" Type="http://schemas.openxmlformats.org/officeDocument/2006/relationships/image" Target="../media/image18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8.jpeg"/><Relationship Id="rId7" Type="http://schemas.microsoft.com/office/2007/relationships/hdphoto" Target="../media/hdphoto4.wdp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microsoft.com/office/2007/relationships/hdphoto" Target="../media/hdphoto3.wdp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5.png"/><Relationship Id="rId18" Type="http://schemas.microsoft.com/office/2007/relationships/hdphoto" Target="../media/hdphoto9.wdp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17" Type="http://schemas.openxmlformats.org/officeDocument/2006/relationships/image" Target="../media/image27.png"/><Relationship Id="rId2" Type="http://schemas.openxmlformats.org/officeDocument/2006/relationships/image" Target="../media/image7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26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23.png"/><Relationship Id="rId1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5.png"/><Relationship Id="rId18" Type="http://schemas.microsoft.com/office/2007/relationships/hdphoto" Target="../media/hdphoto14.wdp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microsoft.com/office/2007/relationships/hdphoto" Target="../media/hdphoto11.wdp"/><Relationship Id="rId17" Type="http://schemas.openxmlformats.org/officeDocument/2006/relationships/image" Target="../media/image27.png"/><Relationship Id="rId2" Type="http://schemas.openxmlformats.org/officeDocument/2006/relationships/image" Target="../media/image7.png"/><Relationship Id="rId16" Type="http://schemas.microsoft.com/office/2007/relationships/hdphoto" Target="../media/hdphoto13.wdp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26.png"/><Relationship Id="rId10" Type="http://schemas.microsoft.com/office/2007/relationships/hdphoto" Target="../media/hdphoto10.wdp"/><Relationship Id="rId4" Type="http://schemas.microsoft.com/office/2007/relationships/hdphoto" Target="../media/hdphoto3.wdp"/><Relationship Id="rId9" Type="http://schemas.openxmlformats.org/officeDocument/2006/relationships/image" Target="../media/image23.png"/><Relationship Id="rId1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5.png"/><Relationship Id="rId18" Type="http://schemas.microsoft.com/office/2007/relationships/hdphoto" Target="../media/hdphoto14.wdp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microsoft.com/office/2007/relationships/hdphoto" Target="../media/hdphoto11.wdp"/><Relationship Id="rId17" Type="http://schemas.openxmlformats.org/officeDocument/2006/relationships/image" Target="../media/image27.png"/><Relationship Id="rId2" Type="http://schemas.openxmlformats.org/officeDocument/2006/relationships/image" Target="../media/image7.png"/><Relationship Id="rId16" Type="http://schemas.microsoft.com/office/2007/relationships/hdphoto" Target="../media/hdphoto13.wdp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26.png"/><Relationship Id="rId10" Type="http://schemas.microsoft.com/office/2007/relationships/hdphoto" Target="../media/hdphoto10.wdp"/><Relationship Id="rId4" Type="http://schemas.microsoft.com/office/2007/relationships/hdphoto" Target="../media/hdphoto3.wdp"/><Relationship Id="rId9" Type="http://schemas.openxmlformats.org/officeDocument/2006/relationships/image" Target="../media/image23.png"/><Relationship Id="rId1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microsoft.com/office/2007/relationships/hdphoto" Target="../media/hdphoto10.wdp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microsoft.com/office/2007/relationships/hdphoto" Target="../media/hdphoto10.wdp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microsoft.com/office/2007/relationships/hdphoto" Target="../media/hdphoto10.wdp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microsoft.com/office/2007/relationships/hdphoto" Target="../media/hdphoto10.wdp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microsoft.com/office/2007/relationships/hdphoto" Target="../media/hdphoto10.wdp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lasspoint.io/?utm_source=tiktok&amp;utm_medium=social&amp;utm_campaign=cp-ph-tikto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Netflix New Logo Animation 2019.mp4" descr="Netflix New Logo Animation 2019.mp4">
            <a:hlinkClick r:id="" action="ppaction://media"/>
            <a:extLst>
              <a:ext uri="{FF2B5EF4-FFF2-40B4-BE49-F238E27FC236}">
                <a16:creationId xmlns:a16="http://schemas.microsoft.com/office/drawing/2014/main" id="{1DD8F77F-E5E8-F342-A1F2-44895DD3ED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4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5" name="Home     TV Shows     Movies     Recently Added     My List">
            <a:extLst>
              <a:ext uri="{FF2B5EF4-FFF2-40B4-BE49-F238E27FC236}">
                <a16:creationId xmlns:a16="http://schemas.microsoft.com/office/drawing/2014/main" id="{EB4508C5-3E31-4747-8755-8ED3AF65C0D0}"/>
              </a:ext>
            </a:extLst>
          </p:cNvPr>
          <p:cNvSpPr txBox="1"/>
          <p:nvPr/>
        </p:nvSpPr>
        <p:spPr>
          <a:xfrm>
            <a:off x="2576754" y="1548685"/>
            <a:ext cx="7038491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4400" dirty="0">
                <a:solidFill>
                  <a:schemeClr val="bg1"/>
                </a:solidFill>
                <a:latin typeface="Helvetica" pitchFamily="2" charset="0"/>
              </a:rPr>
              <a:t>Who’s watching?</a:t>
            </a:r>
            <a:endParaRPr sz="4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7" name="Picture 6" descr="A picture containing doll&#10;&#10;Description automatically generated">
            <a:extLst>
              <a:ext uri="{FF2B5EF4-FFF2-40B4-BE49-F238E27FC236}">
                <a16:creationId xmlns:a16="http://schemas.microsoft.com/office/drawing/2014/main" id="{1D7DA3D2-5746-9E49-AD53-F5F857DA8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710" y="2684346"/>
            <a:ext cx="1690278" cy="1690278"/>
          </a:xfrm>
          <a:prstGeom prst="rect">
            <a:avLst/>
          </a:prstGeom>
        </p:spPr>
      </p:pic>
      <p:pic>
        <p:nvPicPr>
          <p:cNvPr id="9" name="Picture 8" descr="A picture containing text, sky, sign&#10;&#10;Description automatically generated">
            <a:extLst>
              <a:ext uri="{FF2B5EF4-FFF2-40B4-BE49-F238E27FC236}">
                <a16:creationId xmlns:a16="http://schemas.microsoft.com/office/drawing/2014/main" id="{C790E81B-BE3B-8C42-A82F-2128CF6F7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871" y="2684346"/>
            <a:ext cx="1690278" cy="1690278"/>
          </a:xfrm>
          <a:prstGeom prst="rect">
            <a:avLst/>
          </a:prstGeom>
        </p:spPr>
      </p:pic>
      <p:pic>
        <p:nvPicPr>
          <p:cNvPr id="11" name="Picture 10" descr="A picture containing text, blue&#10;&#10;Description automatically generated">
            <a:extLst>
              <a:ext uri="{FF2B5EF4-FFF2-40B4-BE49-F238E27FC236}">
                <a16:creationId xmlns:a16="http://schemas.microsoft.com/office/drawing/2014/main" id="{3325CDF0-0D78-7140-B305-BCA41862E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032" y="2684346"/>
            <a:ext cx="1690278" cy="169027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C8370C4-FBB6-E342-8FBD-5BD45C9F7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193" y="2684346"/>
            <a:ext cx="1690278" cy="1690278"/>
          </a:xfrm>
          <a:prstGeom prst="rect">
            <a:avLst/>
          </a:prstGeom>
        </p:spPr>
      </p:pic>
      <p:sp>
        <p:nvSpPr>
          <p:cNvPr id="16" name="Home     TV Shows     Movies     Recently Added     My List">
            <a:extLst>
              <a:ext uri="{FF2B5EF4-FFF2-40B4-BE49-F238E27FC236}">
                <a16:creationId xmlns:a16="http://schemas.microsoft.com/office/drawing/2014/main" id="{B908AC37-ED06-B04D-AEC5-5A090E95CC5A}"/>
              </a:ext>
            </a:extLst>
          </p:cNvPr>
          <p:cNvSpPr txBox="1"/>
          <p:nvPr/>
        </p:nvSpPr>
        <p:spPr>
          <a:xfrm>
            <a:off x="2103194" y="4478273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Bert</a:t>
            </a:r>
            <a:endParaRPr sz="4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7" name="Home     TV Shows     Movies     Recently Added     My List">
            <a:extLst>
              <a:ext uri="{FF2B5EF4-FFF2-40B4-BE49-F238E27FC236}">
                <a16:creationId xmlns:a16="http://schemas.microsoft.com/office/drawing/2014/main" id="{BC6AEC4B-E1A5-EF42-AF3F-BCF3CC319389}"/>
              </a:ext>
            </a:extLst>
          </p:cNvPr>
          <p:cNvSpPr txBox="1"/>
          <p:nvPr/>
        </p:nvSpPr>
        <p:spPr>
          <a:xfrm>
            <a:off x="3864355" y="4478273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Steph</a:t>
            </a:r>
            <a:endParaRPr sz="4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8" name="Home     TV Shows     Movies     Recently Added     My List">
            <a:extLst>
              <a:ext uri="{FF2B5EF4-FFF2-40B4-BE49-F238E27FC236}">
                <a16:creationId xmlns:a16="http://schemas.microsoft.com/office/drawing/2014/main" id="{8ED3E063-A2B5-A54C-97A4-C27E43A2FF4F}"/>
              </a:ext>
            </a:extLst>
          </p:cNvPr>
          <p:cNvSpPr txBox="1"/>
          <p:nvPr/>
        </p:nvSpPr>
        <p:spPr>
          <a:xfrm>
            <a:off x="5575505" y="4478273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Dianne</a:t>
            </a:r>
            <a:endParaRPr sz="4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9" name="Home     TV Shows     Movies     Recently Added     My List">
            <a:extLst>
              <a:ext uri="{FF2B5EF4-FFF2-40B4-BE49-F238E27FC236}">
                <a16:creationId xmlns:a16="http://schemas.microsoft.com/office/drawing/2014/main" id="{DC39903E-5325-9A4D-8BA5-A5291C9ABEDD}"/>
              </a:ext>
            </a:extLst>
          </p:cNvPr>
          <p:cNvSpPr txBox="1"/>
          <p:nvPr/>
        </p:nvSpPr>
        <p:spPr>
          <a:xfrm>
            <a:off x="7386677" y="4478273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Jack</a:t>
            </a:r>
            <a:endParaRPr sz="4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20" name="Home     TV Shows     Movies     Recently Added     My List">
            <a:extLst>
              <a:ext uri="{FF2B5EF4-FFF2-40B4-BE49-F238E27FC236}">
                <a16:creationId xmlns:a16="http://schemas.microsoft.com/office/drawing/2014/main" id="{AE229BA6-3A57-3841-AC42-7E8E399FA21D}"/>
              </a:ext>
            </a:extLst>
          </p:cNvPr>
          <p:cNvSpPr txBox="1"/>
          <p:nvPr/>
        </p:nvSpPr>
        <p:spPr>
          <a:xfrm>
            <a:off x="9094751" y="4478273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4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9CCFCA-6278-1B4C-B5BA-4952B2B0B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7600" y="2260600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3894FEA-2350-4946-B968-2B29DD8BD59D}"/>
              </a:ext>
            </a:extLst>
          </p:cNvPr>
          <p:cNvSpPr/>
          <p:nvPr/>
        </p:nvSpPr>
        <p:spPr>
          <a:xfrm>
            <a:off x="1854787" y="2742199"/>
            <a:ext cx="1537801" cy="1574572"/>
          </a:xfrm>
          <a:prstGeom prst="roundRect">
            <a:avLst>
              <a:gd name="adj" fmla="val 409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514FD2B2-341E-AC46-8539-DA7A6E18B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549" y="2684346"/>
            <a:ext cx="1690278" cy="1690278"/>
          </a:xfrm>
          <a:prstGeom prst="rect">
            <a:avLst/>
          </a:prstGeom>
        </p:spPr>
      </p:pic>
      <p:pic>
        <p:nvPicPr>
          <p:cNvPr id="28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04B4044F-DED8-1E40-B867-FDC6A8BF229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641" b="33641"/>
          <a:stretch>
            <a:fillRect/>
          </a:stretch>
        </p:blipFill>
        <p:spPr>
          <a:xfrm>
            <a:off x="9662459" y="5616731"/>
            <a:ext cx="2010463" cy="6577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5591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>
            <a:spLocks/>
          </p:cNvSpPr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5" name="Home     TV Shows     Movies     Recently Added     My List">
            <a:extLst>
              <a:ext uri="{FF2B5EF4-FFF2-40B4-BE49-F238E27FC236}">
                <a16:creationId xmlns:a16="http://schemas.microsoft.com/office/drawing/2014/main" id="{EB4508C5-3E31-4747-8755-8ED3AF65C0D0}"/>
              </a:ext>
            </a:extLst>
          </p:cNvPr>
          <p:cNvSpPr txBox="1"/>
          <p:nvPr/>
        </p:nvSpPr>
        <p:spPr>
          <a:xfrm>
            <a:off x="2576754" y="1548685"/>
            <a:ext cx="7038491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4400" dirty="0">
                <a:solidFill>
                  <a:schemeClr val="bg1"/>
                </a:solidFill>
                <a:latin typeface="Helvetica" pitchFamily="2" charset="0"/>
              </a:rPr>
              <a:t>Who’s watching?</a:t>
            </a:r>
            <a:endParaRPr sz="4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CA0191B-A082-7E4F-9A15-836D07BC3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086" y="2477476"/>
            <a:ext cx="2010462" cy="2010462"/>
          </a:xfrm>
          <a:prstGeom prst="rect">
            <a:avLst/>
          </a:prstGeom>
        </p:spPr>
      </p:pic>
      <p:pic>
        <p:nvPicPr>
          <p:cNvPr id="7" name="Picture 6" descr="A picture containing doll&#10;&#10;Description automatically generated">
            <a:extLst>
              <a:ext uri="{FF2B5EF4-FFF2-40B4-BE49-F238E27FC236}">
                <a16:creationId xmlns:a16="http://schemas.microsoft.com/office/drawing/2014/main" id="{1D7DA3D2-5746-9E49-AD53-F5F857DA8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418" y="2837861"/>
            <a:ext cx="1408528" cy="1408528"/>
          </a:xfrm>
          <a:prstGeom prst="rect">
            <a:avLst/>
          </a:prstGeom>
        </p:spPr>
      </p:pic>
      <p:pic>
        <p:nvPicPr>
          <p:cNvPr id="9" name="Picture 8" descr="A picture containing text, sky, sign&#10;&#10;Description automatically generated">
            <a:extLst>
              <a:ext uri="{FF2B5EF4-FFF2-40B4-BE49-F238E27FC236}">
                <a16:creationId xmlns:a16="http://schemas.microsoft.com/office/drawing/2014/main" id="{C790E81B-BE3B-8C42-A82F-2128CF6F7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579" y="2837861"/>
            <a:ext cx="1408528" cy="1408528"/>
          </a:xfrm>
          <a:prstGeom prst="rect">
            <a:avLst/>
          </a:prstGeom>
        </p:spPr>
      </p:pic>
      <p:pic>
        <p:nvPicPr>
          <p:cNvPr id="11" name="Picture 10" descr="A picture containing text, blue&#10;&#10;Description automatically generated">
            <a:extLst>
              <a:ext uri="{FF2B5EF4-FFF2-40B4-BE49-F238E27FC236}">
                <a16:creationId xmlns:a16="http://schemas.microsoft.com/office/drawing/2014/main" id="{3325CDF0-0D78-7140-B305-BCA41862E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740" y="2837861"/>
            <a:ext cx="1408528" cy="140852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C8370C4-FBB6-E342-8FBD-5BD45C9F7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0901" y="2837861"/>
            <a:ext cx="1408528" cy="1408528"/>
          </a:xfrm>
          <a:prstGeom prst="rect">
            <a:avLst/>
          </a:prstGeom>
        </p:spPr>
      </p:pic>
      <p:sp>
        <p:nvSpPr>
          <p:cNvPr id="16" name="Home     TV Shows     Movies     Recently Added     My List">
            <a:extLst>
              <a:ext uri="{FF2B5EF4-FFF2-40B4-BE49-F238E27FC236}">
                <a16:creationId xmlns:a16="http://schemas.microsoft.com/office/drawing/2014/main" id="{B908AC37-ED06-B04D-AEC5-5A090E95CC5A}"/>
              </a:ext>
            </a:extLst>
          </p:cNvPr>
          <p:cNvSpPr txBox="1"/>
          <p:nvPr/>
        </p:nvSpPr>
        <p:spPr>
          <a:xfrm>
            <a:off x="2374823" y="4530276"/>
            <a:ext cx="1040988" cy="42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Bert</a:t>
            </a:r>
            <a:endParaRPr sz="4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7" name="Home     TV Shows     Movies     Recently Added     My List">
            <a:extLst>
              <a:ext uri="{FF2B5EF4-FFF2-40B4-BE49-F238E27FC236}">
                <a16:creationId xmlns:a16="http://schemas.microsoft.com/office/drawing/2014/main" id="{BC6AEC4B-E1A5-EF42-AF3F-BCF3CC319389}"/>
              </a:ext>
            </a:extLst>
          </p:cNvPr>
          <p:cNvSpPr txBox="1"/>
          <p:nvPr/>
        </p:nvSpPr>
        <p:spPr>
          <a:xfrm>
            <a:off x="4432063" y="4366065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Steph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8" name="Home     TV Shows     Movies     Recently Added     My List">
            <a:extLst>
              <a:ext uri="{FF2B5EF4-FFF2-40B4-BE49-F238E27FC236}">
                <a16:creationId xmlns:a16="http://schemas.microsoft.com/office/drawing/2014/main" id="{8ED3E063-A2B5-A54C-97A4-C27E43A2FF4F}"/>
              </a:ext>
            </a:extLst>
          </p:cNvPr>
          <p:cNvSpPr txBox="1"/>
          <p:nvPr/>
        </p:nvSpPr>
        <p:spPr>
          <a:xfrm>
            <a:off x="6143213" y="4366065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Dianne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9" name="Home     TV Shows     Movies     Recently Added     My List">
            <a:extLst>
              <a:ext uri="{FF2B5EF4-FFF2-40B4-BE49-F238E27FC236}">
                <a16:creationId xmlns:a16="http://schemas.microsoft.com/office/drawing/2014/main" id="{DC39903E-5325-9A4D-8BA5-A5291C9ABEDD}"/>
              </a:ext>
            </a:extLst>
          </p:cNvPr>
          <p:cNvSpPr txBox="1"/>
          <p:nvPr/>
        </p:nvSpPr>
        <p:spPr>
          <a:xfrm>
            <a:off x="7954385" y="4366065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Jack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20" name="Home     TV Shows     Movies     Recently Added     My List">
            <a:extLst>
              <a:ext uri="{FF2B5EF4-FFF2-40B4-BE49-F238E27FC236}">
                <a16:creationId xmlns:a16="http://schemas.microsoft.com/office/drawing/2014/main" id="{AE229BA6-3A57-3841-AC42-7E8E399FA21D}"/>
              </a:ext>
            </a:extLst>
          </p:cNvPr>
          <p:cNvSpPr txBox="1"/>
          <p:nvPr/>
        </p:nvSpPr>
        <p:spPr>
          <a:xfrm>
            <a:off x="9662459" y="4366065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9CCFCA-6278-1B4C-B5BA-4952B2B0B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7600" y="2260600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AF311A5-806C-DA4C-BE0D-CB5EA2ECF45A}"/>
              </a:ext>
            </a:extLst>
          </p:cNvPr>
          <p:cNvSpPr/>
          <p:nvPr/>
        </p:nvSpPr>
        <p:spPr>
          <a:xfrm>
            <a:off x="1964492" y="2553792"/>
            <a:ext cx="1866529" cy="1860553"/>
          </a:xfrm>
          <a:prstGeom prst="roundRect">
            <a:avLst>
              <a:gd name="adj" fmla="val 409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6AA2C683-CE59-E14E-A709-51CA20B40F2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641" b="33641"/>
          <a:stretch>
            <a:fillRect/>
          </a:stretch>
        </p:blipFill>
        <p:spPr>
          <a:xfrm>
            <a:off x="9662459" y="5616731"/>
            <a:ext cx="2010463" cy="6577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29726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9CCFCA-6278-1B4C-B5BA-4952B2B0B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7600" y="2260600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F4BFDBEF-6C22-6544-B6C1-776F08B4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Home     TV Shows     Movies     Recently Added     My List">
            <a:extLst>
              <a:ext uri="{FF2B5EF4-FFF2-40B4-BE49-F238E27FC236}">
                <a16:creationId xmlns:a16="http://schemas.microsoft.com/office/drawing/2014/main" id="{8F7161AE-158C-CF4D-A833-EC54C9B4C840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3074" name="Picture 2" descr="Wednesday&quot; Set Design Details You Won't Want to Miss">
            <a:extLst>
              <a:ext uri="{FF2B5EF4-FFF2-40B4-BE49-F238E27FC236}">
                <a16:creationId xmlns:a16="http://schemas.microsoft.com/office/drawing/2014/main" id="{FA7C5210-16A0-3F47-9DD6-D25B580B1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90"/>
          <a:stretch/>
        </p:blipFill>
        <p:spPr bwMode="auto">
          <a:xfrm>
            <a:off x="1" y="1026348"/>
            <a:ext cx="12192000" cy="416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">
            <a:extLst>
              <a:ext uri="{FF2B5EF4-FFF2-40B4-BE49-F238E27FC236}">
                <a16:creationId xmlns:a16="http://schemas.microsoft.com/office/drawing/2014/main" id="{44B39664-48D9-BD48-85BB-C74D43E830A4}"/>
              </a:ext>
            </a:extLst>
          </p:cNvPr>
          <p:cNvSpPr>
            <a:spLocks/>
          </p:cNvSpPr>
          <p:nvPr/>
        </p:nvSpPr>
        <p:spPr>
          <a:xfrm>
            <a:off x="0" y="1026348"/>
            <a:ext cx="3722914" cy="4160249"/>
          </a:xfrm>
          <a:prstGeom prst="rect">
            <a:avLst/>
          </a:prstGeom>
          <a:solidFill>
            <a:srgbClr val="141414">
              <a:alpha val="23649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8" name="Add show description here.">
            <a:extLst>
              <a:ext uri="{FF2B5EF4-FFF2-40B4-BE49-F238E27FC236}">
                <a16:creationId xmlns:a16="http://schemas.microsoft.com/office/drawing/2014/main" id="{EC6C7E45-CBAD-1344-9BAE-E498DF199646}"/>
              </a:ext>
            </a:extLst>
          </p:cNvPr>
          <p:cNvSpPr txBox="1"/>
          <p:nvPr/>
        </p:nvSpPr>
        <p:spPr>
          <a:xfrm>
            <a:off x="545868" y="2933311"/>
            <a:ext cx="2863321" cy="159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2400">
                <a:solidFill>
                  <a:srgbClr val="A9A9A9"/>
                </a:solidFill>
              </a:defRPr>
            </a:lvl1pPr>
          </a:lstStyle>
          <a:p>
            <a:r>
              <a:rPr sz="1050" dirty="0">
                <a:solidFill>
                  <a:schemeClr val="bg1"/>
                </a:solidFill>
                <a:latin typeface="Helvetica" pitchFamily="2" charset="0"/>
              </a:rPr>
              <a:t>Add show description here. </a:t>
            </a:r>
            <a:endParaRPr lang="en-US" sz="105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consectetur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sed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eiusmod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tempor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incididunt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et dolore magna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Ut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enim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ad minim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veniam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quis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nostrud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exercitation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ullamco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nisi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aliquip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commodo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consequat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Duis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aute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irure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reprehenderit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voluptate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esse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cillum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dolore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eu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fugiat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nulla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pariatur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 </a:t>
            </a:r>
          </a:p>
        </p:txBody>
      </p:sp>
      <p:sp>
        <p:nvSpPr>
          <p:cNvPr id="29" name="2019">
            <a:extLst>
              <a:ext uri="{FF2B5EF4-FFF2-40B4-BE49-F238E27FC236}">
                <a16:creationId xmlns:a16="http://schemas.microsoft.com/office/drawing/2014/main" id="{AB15B59C-D1EA-1B41-8D13-7CA618C86266}"/>
              </a:ext>
            </a:extLst>
          </p:cNvPr>
          <p:cNvSpPr txBox="1"/>
          <p:nvPr/>
        </p:nvSpPr>
        <p:spPr>
          <a:xfrm>
            <a:off x="545868" y="2399046"/>
            <a:ext cx="480231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2021</a:t>
            </a:r>
            <a:endParaRPr sz="1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0" name="TV-PG">
            <a:extLst>
              <a:ext uri="{FF2B5EF4-FFF2-40B4-BE49-F238E27FC236}">
                <a16:creationId xmlns:a16="http://schemas.microsoft.com/office/drawing/2014/main" id="{CC7669FE-CD17-E148-8EEC-082E504D8818}"/>
              </a:ext>
            </a:extLst>
          </p:cNvPr>
          <p:cNvSpPr/>
          <p:nvPr/>
        </p:nvSpPr>
        <p:spPr>
          <a:xfrm>
            <a:off x="1139161" y="2419376"/>
            <a:ext cx="678076" cy="230014"/>
          </a:xfrm>
          <a:prstGeom prst="rect">
            <a:avLst/>
          </a:prstGeom>
          <a:ln w="38100">
            <a:solidFill>
              <a:srgbClr val="A9A9A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>
            <a:lvl1pPr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/>
            <a:r>
              <a:rPr sz="1200" dirty="0">
                <a:solidFill>
                  <a:schemeClr val="bg1"/>
                </a:solidFill>
                <a:latin typeface="Helvetica" pitchFamily="2" charset="0"/>
              </a:rPr>
              <a:t>TV-PG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AA0879E3-2512-1D43-AFE9-9A0C3D12F362}"/>
              </a:ext>
            </a:extLst>
          </p:cNvPr>
          <p:cNvSpPr txBox="1"/>
          <p:nvPr/>
        </p:nvSpPr>
        <p:spPr>
          <a:xfrm>
            <a:off x="475308" y="1798872"/>
            <a:ext cx="2370843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Wednesday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2" name="Picture 11" descr="Shape&#10;&#10;Description automatically generated with low confidence">
            <a:extLst>
              <a:ext uri="{FF2B5EF4-FFF2-40B4-BE49-F238E27FC236}">
                <a16:creationId xmlns:a16="http://schemas.microsoft.com/office/drawing/2014/main" id="{C2D024B7-0458-5442-90D4-E6CD25C7BBA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2" name="Home     TV Shows     Movies     Recently Added     My List">
            <a:extLst>
              <a:ext uri="{FF2B5EF4-FFF2-40B4-BE49-F238E27FC236}">
                <a16:creationId xmlns:a16="http://schemas.microsoft.com/office/drawing/2014/main" id="{86B887BE-0D1D-074E-9CB2-3DCD30313C9D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3" name="Picture 32" descr="Shape&#10;&#10;Description automatically generated with low confidence">
            <a:extLst>
              <a:ext uri="{FF2B5EF4-FFF2-40B4-BE49-F238E27FC236}">
                <a16:creationId xmlns:a16="http://schemas.microsoft.com/office/drawing/2014/main" id="{F596F8E6-9AE1-EF44-8F8D-B2C9441F73D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id="{357A8D0C-DE76-F445-91F4-94D2F94E8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57" name="Picture 56" descr="A person and person in clothing&#10;&#10;Description automatically generated with medium confidence">
            <a:extLst>
              <a:ext uri="{FF2B5EF4-FFF2-40B4-BE49-F238E27FC236}">
                <a16:creationId xmlns:a16="http://schemas.microsoft.com/office/drawing/2014/main" id="{7E7E4250-56E2-9C4E-904A-7AC33A13CB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788" y="5297484"/>
            <a:ext cx="2423303" cy="1381612"/>
          </a:xfrm>
          <a:prstGeom prst="rect">
            <a:avLst/>
          </a:prstGeom>
        </p:spPr>
      </p:pic>
      <p:pic>
        <p:nvPicPr>
          <p:cNvPr id="58" name="Picture 57" descr="A person holding a cup of coffee&#10;&#10;Description automatically generated with low confidence">
            <a:extLst>
              <a:ext uri="{FF2B5EF4-FFF2-40B4-BE49-F238E27FC236}">
                <a16:creationId xmlns:a16="http://schemas.microsoft.com/office/drawing/2014/main" id="{18838902-6FE0-EB47-95FC-89DB0AA238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1231" y="5297484"/>
            <a:ext cx="2423303" cy="1381612"/>
          </a:xfrm>
          <a:prstGeom prst="rect">
            <a:avLst/>
          </a:prstGeom>
        </p:spPr>
      </p:pic>
      <p:pic>
        <p:nvPicPr>
          <p:cNvPr id="59" name="Picture 58" descr="A person sitting in a chair&#10;&#10;Description automatically generated with low confidence">
            <a:extLst>
              <a:ext uri="{FF2B5EF4-FFF2-40B4-BE49-F238E27FC236}">
                <a16:creationId xmlns:a16="http://schemas.microsoft.com/office/drawing/2014/main" id="{253D4D96-C263-BA46-A1DE-7CFA4808EA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0358" y="5297484"/>
            <a:ext cx="2423303" cy="1381612"/>
          </a:xfrm>
          <a:prstGeom prst="rect">
            <a:avLst/>
          </a:prstGeom>
        </p:spPr>
      </p:pic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31672E5F-56DA-C042-A49B-2ACD7A535A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7928" y="5297484"/>
            <a:ext cx="2423303" cy="1381612"/>
          </a:xfrm>
          <a:prstGeom prst="rect">
            <a:avLst/>
          </a:prstGeom>
        </p:spPr>
      </p:pic>
      <p:pic>
        <p:nvPicPr>
          <p:cNvPr id="61" name="Picture 6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D859A27D-921E-2442-9648-671E15186E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71260" y="5297484"/>
            <a:ext cx="2423304" cy="1381612"/>
          </a:xfrm>
          <a:prstGeom prst="rect">
            <a:avLst/>
          </a:prstGeom>
        </p:spPr>
      </p:pic>
      <p:pic>
        <p:nvPicPr>
          <p:cNvPr id="62" name="Picture 61" descr="A group of men&#10;&#10;Description automatically generated with low confidence">
            <a:extLst>
              <a:ext uri="{FF2B5EF4-FFF2-40B4-BE49-F238E27FC236}">
                <a16:creationId xmlns:a16="http://schemas.microsoft.com/office/drawing/2014/main" id="{4B552EAF-4710-C34E-A3DC-8E75771EB9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127513" y="5282058"/>
            <a:ext cx="2423304" cy="1381612"/>
          </a:xfrm>
          <a:prstGeom prst="rect">
            <a:avLst/>
          </a:prstGeom>
        </p:spPr>
      </p:pic>
      <p:pic>
        <p:nvPicPr>
          <p:cNvPr id="63" name="Picture 6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C0585E01-D78E-CC46-A2E3-C2C9481CFB8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21450" y="5269422"/>
            <a:ext cx="2467630" cy="1406884"/>
          </a:xfrm>
          <a:prstGeom prst="rect">
            <a:avLst/>
          </a:prstGeom>
        </p:spPr>
      </p:pic>
      <p:pic>
        <p:nvPicPr>
          <p:cNvPr id="64" name="Picture 6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4B923096-AC94-524C-BE42-06059FB19B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205806" y="5269422"/>
            <a:ext cx="2423304" cy="1381612"/>
          </a:xfrm>
          <a:prstGeom prst="rect">
            <a:avLst/>
          </a:prstGeom>
        </p:spPr>
      </p:pic>
      <p:pic>
        <p:nvPicPr>
          <p:cNvPr id="65" name="Picture 64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F095B19A-4279-0842-A17D-BD7FD0EC610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645838" y="5282058"/>
            <a:ext cx="2423304" cy="1381612"/>
          </a:xfrm>
          <a:prstGeom prst="rect">
            <a:avLst/>
          </a:prstGeom>
        </p:spPr>
      </p:pic>
      <p:pic>
        <p:nvPicPr>
          <p:cNvPr id="66" name="Picture 65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4CDC44EA-9651-534B-8FE1-E165F6004AF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576364" y="5282058"/>
            <a:ext cx="2423304" cy="138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894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9CCFCA-6278-1B4C-B5BA-4952B2B0B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7600" y="2260600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F4BFDBEF-6C22-6544-B6C1-776F08B4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Home     TV Shows     Movies     Recently Added     My List">
            <a:extLst>
              <a:ext uri="{FF2B5EF4-FFF2-40B4-BE49-F238E27FC236}">
                <a16:creationId xmlns:a16="http://schemas.microsoft.com/office/drawing/2014/main" id="{8F7161AE-158C-CF4D-A833-EC54C9B4C840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3074" name="Picture 2" descr="Wednesday&quot; Set Design Details You Won't Want to Miss">
            <a:extLst>
              <a:ext uri="{FF2B5EF4-FFF2-40B4-BE49-F238E27FC236}">
                <a16:creationId xmlns:a16="http://schemas.microsoft.com/office/drawing/2014/main" id="{FA7C5210-16A0-3F47-9DD6-D25B580B1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90"/>
          <a:stretch/>
        </p:blipFill>
        <p:spPr bwMode="auto">
          <a:xfrm>
            <a:off x="1" y="1026348"/>
            <a:ext cx="12192000" cy="416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">
            <a:extLst>
              <a:ext uri="{FF2B5EF4-FFF2-40B4-BE49-F238E27FC236}">
                <a16:creationId xmlns:a16="http://schemas.microsoft.com/office/drawing/2014/main" id="{44B39664-48D9-BD48-85BB-C74D43E830A4}"/>
              </a:ext>
            </a:extLst>
          </p:cNvPr>
          <p:cNvSpPr>
            <a:spLocks/>
          </p:cNvSpPr>
          <p:nvPr/>
        </p:nvSpPr>
        <p:spPr>
          <a:xfrm>
            <a:off x="0" y="1026348"/>
            <a:ext cx="3722914" cy="4160249"/>
          </a:xfrm>
          <a:prstGeom prst="rect">
            <a:avLst/>
          </a:prstGeom>
          <a:solidFill>
            <a:srgbClr val="141414">
              <a:alpha val="23649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8" name="Add show description here.">
            <a:extLst>
              <a:ext uri="{FF2B5EF4-FFF2-40B4-BE49-F238E27FC236}">
                <a16:creationId xmlns:a16="http://schemas.microsoft.com/office/drawing/2014/main" id="{EC6C7E45-CBAD-1344-9BAE-E498DF199646}"/>
              </a:ext>
            </a:extLst>
          </p:cNvPr>
          <p:cNvSpPr txBox="1"/>
          <p:nvPr/>
        </p:nvSpPr>
        <p:spPr>
          <a:xfrm>
            <a:off x="545868" y="2933311"/>
            <a:ext cx="2863321" cy="159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2400">
                <a:solidFill>
                  <a:srgbClr val="A9A9A9"/>
                </a:solidFill>
              </a:defRPr>
            </a:lvl1pPr>
          </a:lstStyle>
          <a:p>
            <a:r>
              <a:rPr sz="1050" dirty="0">
                <a:solidFill>
                  <a:schemeClr val="bg1"/>
                </a:solidFill>
                <a:latin typeface="Helvetica" pitchFamily="2" charset="0"/>
              </a:rPr>
              <a:t>Add show description here. </a:t>
            </a:r>
            <a:endParaRPr lang="en-US" sz="105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consectetur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sed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eiusmod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tempor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incididunt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et dolore magna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Ut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enim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ad minim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veniam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quis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nostrud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exercitation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ullamco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nisi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aliquip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commodo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consequat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Duis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aute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irure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reprehenderit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voluptate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esse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cillum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dolore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eu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fugiat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nulla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pariatur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 </a:t>
            </a:r>
          </a:p>
        </p:txBody>
      </p:sp>
      <p:sp>
        <p:nvSpPr>
          <p:cNvPr id="29" name="2019">
            <a:extLst>
              <a:ext uri="{FF2B5EF4-FFF2-40B4-BE49-F238E27FC236}">
                <a16:creationId xmlns:a16="http://schemas.microsoft.com/office/drawing/2014/main" id="{AB15B59C-D1EA-1B41-8D13-7CA618C86266}"/>
              </a:ext>
            </a:extLst>
          </p:cNvPr>
          <p:cNvSpPr txBox="1"/>
          <p:nvPr/>
        </p:nvSpPr>
        <p:spPr>
          <a:xfrm>
            <a:off x="545868" y="2399046"/>
            <a:ext cx="480231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2021</a:t>
            </a:r>
            <a:endParaRPr sz="1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0" name="TV-PG">
            <a:extLst>
              <a:ext uri="{FF2B5EF4-FFF2-40B4-BE49-F238E27FC236}">
                <a16:creationId xmlns:a16="http://schemas.microsoft.com/office/drawing/2014/main" id="{CC7669FE-CD17-E148-8EEC-082E504D8818}"/>
              </a:ext>
            </a:extLst>
          </p:cNvPr>
          <p:cNvSpPr/>
          <p:nvPr/>
        </p:nvSpPr>
        <p:spPr>
          <a:xfrm>
            <a:off x="1139161" y="2419376"/>
            <a:ext cx="678076" cy="230014"/>
          </a:xfrm>
          <a:prstGeom prst="rect">
            <a:avLst/>
          </a:prstGeom>
          <a:ln w="38100">
            <a:solidFill>
              <a:srgbClr val="A9A9A9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/>
            <a:r>
              <a:rPr sz="1200" dirty="0">
                <a:solidFill>
                  <a:schemeClr val="bg1"/>
                </a:solidFill>
                <a:latin typeface="Helvetica" pitchFamily="2" charset="0"/>
              </a:rPr>
              <a:t>TV-PG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AA0879E3-2512-1D43-AFE9-9A0C3D12F362}"/>
              </a:ext>
            </a:extLst>
          </p:cNvPr>
          <p:cNvSpPr txBox="1"/>
          <p:nvPr/>
        </p:nvSpPr>
        <p:spPr>
          <a:xfrm>
            <a:off x="475308" y="1798872"/>
            <a:ext cx="2370843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Wednesday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2" name="Picture 11" descr="Shape&#10;&#10;Description automatically generated with low confidence">
            <a:extLst>
              <a:ext uri="{FF2B5EF4-FFF2-40B4-BE49-F238E27FC236}">
                <a16:creationId xmlns:a16="http://schemas.microsoft.com/office/drawing/2014/main" id="{C2D024B7-0458-5442-90D4-E6CD25C7BBA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2" name="Home     TV Shows     Movies     Recently Added     My List">
            <a:extLst>
              <a:ext uri="{FF2B5EF4-FFF2-40B4-BE49-F238E27FC236}">
                <a16:creationId xmlns:a16="http://schemas.microsoft.com/office/drawing/2014/main" id="{86B887BE-0D1D-074E-9CB2-3DCD30313C9D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3" name="Picture 32" descr="Shape&#10;&#10;Description automatically generated with low confidence">
            <a:extLst>
              <a:ext uri="{FF2B5EF4-FFF2-40B4-BE49-F238E27FC236}">
                <a16:creationId xmlns:a16="http://schemas.microsoft.com/office/drawing/2014/main" id="{F596F8E6-9AE1-EF44-8F8D-B2C9441F73D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id="{357A8D0C-DE76-F445-91F4-94D2F94E8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37" name="Picture 36" descr="A person and person in clothing&#10;&#10;Description automatically generated with medium confidence">
            <a:extLst>
              <a:ext uri="{FF2B5EF4-FFF2-40B4-BE49-F238E27FC236}">
                <a16:creationId xmlns:a16="http://schemas.microsoft.com/office/drawing/2014/main" id="{A0967203-4F87-664D-AE63-BD0E42C6E5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2488769" y="5334017"/>
            <a:ext cx="2423303" cy="1381612"/>
          </a:xfrm>
          <a:prstGeom prst="rect">
            <a:avLst/>
          </a:prstGeom>
        </p:spPr>
      </p:pic>
      <p:pic>
        <p:nvPicPr>
          <p:cNvPr id="39" name="Picture 38" descr="A person holding a cup of coffee&#10;&#10;Description automatically generated with low confidence">
            <a:extLst>
              <a:ext uri="{FF2B5EF4-FFF2-40B4-BE49-F238E27FC236}">
                <a16:creationId xmlns:a16="http://schemas.microsoft.com/office/drawing/2014/main" id="{7551B5BA-C155-0341-9736-7FA1C81413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5090326" y="5334017"/>
            <a:ext cx="2423303" cy="1381612"/>
          </a:xfrm>
          <a:prstGeom prst="rect">
            <a:avLst/>
          </a:prstGeom>
        </p:spPr>
      </p:pic>
      <p:pic>
        <p:nvPicPr>
          <p:cNvPr id="41" name="Picture 40" descr="A person sitting in a chair&#10;&#10;Description automatically generated with low confidence">
            <a:extLst>
              <a:ext uri="{FF2B5EF4-FFF2-40B4-BE49-F238E27FC236}">
                <a16:creationId xmlns:a16="http://schemas.microsoft.com/office/drawing/2014/main" id="{39C6C89C-A857-7A47-AD9C-F30A39999A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0001199" y="5334017"/>
            <a:ext cx="2423303" cy="1381612"/>
          </a:xfrm>
          <a:prstGeom prst="rect">
            <a:avLst/>
          </a:prstGeom>
        </p:spPr>
      </p:pic>
      <p:pic>
        <p:nvPicPr>
          <p:cNvPr id="43" name="Picture 42" descr="A picture containing text&#10;&#10;Description automatically generated">
            <a:extLst>
              <a:ext uri="{FF2B5EF4-FFF2-40B4-BE49-F238E27FC236}">
                <a16:creationId xmlns:a16="http://schemas.microsoft.com/office/drawing/2014/main" id="{1EBD8795-D745-AC42-B62F-EAD05FB301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7513629" y="5334017"/>
            <a:ext cx="2423303" cy="1381612"/>
          </a:xfrm>
          <a:prstGeom prst="rect">
            <a:avLst/>
          </a:prstGeom>
        </p:spPr>
      </p:pic>
      <p:pic>
        <p:nvPicPr>
          <p:cNvPr id="45" name="Picture 44" descr="A group of men&#10;&#10;Description automatically generated with low confidence">
            <a:extLst>
              <a:ext uri="{FF2B5EF4-FFF2-40B4-BE49-F238E27FC236}">
                <a16:creationId xmlns:a16="http://schemas.microsoft.com/office/drawing/2014/main" id="{03273DAB-15E2-2D43-B516-ED63119422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95796" y="5330645"/>
            <a:ext cx="2423304" cy="1381612"/>
          </a:xfrm>
          <a:prstGeom prst="rect">
            <a:avLst/>
          </a:prstGeom>
        </p:spPr>
      </p:pic>
      <p:pic>
        <p:nvPicPr>
          <p:cNvPr id="47" name="Picture 4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63B83D9-4E3F-AF46-982A-DFA31E6B22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10267" y="5318009"/>
            <a:ext cx="2467630" cy="1406884"/>
          </a:xfrm>
          <a:prstGeom prst="rect">
            <a:avLst/>
          </a:prstGeom>
        </p:spPr>
      </p:pic>
      <p:pic>
        <p:nvPicPr>
          <p:cNvPr id="49" name="Picture 4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AE96625-4C6B-B643-A57E-80F4DCEAF3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74089" y="5318009"/>
            <a:ext cx="2423304" cy="1381612"/>
          </a:xfrm>
          <a:prstGeom prst="rect">
            <a:avLst/>
          </a:prstGeom>
        </p:spPr>
      </p:pic>
      <p:pic>
        <p:nvPicPr>
          <p:cNvPr id="51" name="Picture 5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EB77E068-B1AC-3347-9916-CD91687DF7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650297" y="5334017"/>
            <a:ext cx="2423304" cy="1381612"/>
          </a:xfrm>
          <a:prstGeom prst="rect">
            <a:avLst/>
          </a:prstGeom>
        </p:spPr>
      </p:pic>
      <p:pic>
        <p:nvPicPr>
          <p:cNvPr id="53" name="Picture 52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714CEFC1-41AB-D34F-8DD1-787DA1C8587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4121" y="5330645"/>
            <a:ext cx="2423304" cy="1381612"/>
          </a:xfrm>
          <a:prstGeom prst="rect">
            <a:avLst/>
          </a:prstGeom>
        </p:spPr>
      </p:pic>
      <p:pic>
        <p:nvPicPr>
          <p:cNvPr id="55" name="Picture 5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DB57CED3-1819-8343-8CD9-F986163F179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44647" y="5330645"/>
            <a:ext cx="2423304" cy="138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68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F267938-C44F-4144-A697-F2B02E9AA27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9CCFCA-6278-1B4C-B5BA-4952B2B0B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7600" y="2260600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F4BFDBEF-6C22-6544-B6C1-776F08B4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Home     TV Shows     Movies     Recently Added     My List">
            <a:extLst>
              <a:ext uri="{FF2B5EF4-FFF2-40B4-BE49-F238E27FC236}">
                <a16:creationId xmlns:a16="http://schemas.microsoft.com/office/drawing/2014/main" id="{8F7161AE-158C-CF4D-A833-EC54C9B4C840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3074" name="Picture 2" descr="Wednesday&quot; Set Design Details You Won't Want to Miss">
            <a:extLst>
              <a:ext uri="{FF2B5EF4-FFF2-40B4-BE49-F238E27FC236}">
                <a16:creationId xmlns:a16="http://schemas.microsoft.com/office/drawing/2014/main" id="{FA7C5210-16A0-3F47-9DD6-D25B580B1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90"/>
          <a:stretch/>
        </p:blipFill>
        <p:spPr bwMode="auto">
          <a:xfrm>
            <a:off x="1" y="1026348"/>
            <a:ext cx="12192000" cy="416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">
            <a:extLst>
              <a:ext uri="{FF2B5EF4-FFF2-40B4-BE49-F238E27FC236}">
                <a16:creationId xmlns:a16="http://schemas.microsoft.com/office/drawing/2014/main" id="{44B39664-48D9-BD48-85BB-C74D43E830A4}"/>
              </a:ext>
            </a:extLst>
          </p:cNvPr>
          <p:cNvSpPr>
            <a:spLocks/>
          </p:cNvSpPr>
          <p:nvPr/>
        </p:nvSpPr>
        <p:spPr>
          <a:xfrm>
            <a:off x="0" y="1026348"/>
            <a:ext cx="3722914" cy="4160249"/>
          </a:xfrm>
          <a:prstGeom prst="rect">
            <a:avLst/>
          </a:prstGeom>
          <a:solidFill>
            <a:srgbClr val="141414">
              <a:alpha val="23649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8" name="Add show description here.">
            <a:extLst>
              <a:ext uri="{FF2B5EF4-FFF2-40B4-BE49-F238E27FC236}">
                <a16:creationId xmlns:a16="http://schemas.microsoft.com/office/drawing/2014/main" id="{EC6C7E45-CBAD-1344-9BAE-E498DF199646}"/>
              </a:ext>
            </a:extLst>
          </p:cNvPr>
          <p:cNvSpPr txBox="1"/>
          <p:nvPr/>
        </p:nvSpPr>
        <p:spPr>
          <a:xfrm>
            <a:off x="545868" y="2933311"/>
            <a:ext cx="2863321" cy="159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2400">
                <a:solidFill>
                  <a:srgbClr val="A9A9A9"/>
                </a:solidFill>
              </a:defRPr>
            </a:lvl1pPr>
          </a:lstStyle>
          <a:p>
            <a:r>
              <a:rPr sz="1050" dirty="0">
                <a:solidFill>
                  <a:schemeClr val="bg1"/>
                </a:solidFill>
                <a:latin typeface="Helvetica" pitchFamily="2" charset="0"/>
              </a:rPr>
              <a:t>Add show description here. </a:t>
            </a:r>
            <a:endParaRPr lang="en-US" sz="105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consectetur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sed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eiusmod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tempor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incididunt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et dolore magna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Ut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enim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ad minim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veniam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quis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nostrud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exercitation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ullamco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laboris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nisi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aliquip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ex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commodo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consequat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 Duis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aute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irure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reprehenderit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in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voluptate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velit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esse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cillum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dolore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eu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fugiat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nulla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Helvetica" pitchFamily="2" charset="0"/>
              </a:rPr>
              <a:t>pariatur</a:t>
            </a: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. </a:t>
            </a:r>
          </a:p>
        </p:txBody>
      </p:sp>
      <p:sp>
        <p:nvSpPr>
          <p:cNvPr id="29" name="2019">
            <a:extLst>
              <a:ext uri="{FF2B5EF4-FFF2-40B4-BE49-F238E27FC236}">
                <a16:creationId xmlns:a16="http://schemas.microsoft.com/office/drawing/2014/main" id="{AB15B59C-D1EA-1B41-8D13-7CA618C86266}"/>
              </a:ext>
            </a:extLst>
          </p:cNvPr>
          <p:cNvSpPr txBox="1"/>
          <p:nvPr/>
        </p:nvSpPr>
        <p:spPr>
          <a:xfrm>
            <a:off x="545868" y="2399046"/>
            <a:ext cx="480231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2021</a:t>
            </a:r>
            <a:endParaRPr sz="1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0" name="TV-PG">
            <a:extLst>
              <a:ext uri="{FF2B5EF4-FFF2-40B4-BE49-F238E27FC236}">
                <a16:creationId xmlns:a16="http://schemas.microsoft.com/office/drawing/2014/main" id="{CC7669FE-CD17-E148-8EEC-082E504D8818}"/>
              </a:ext>
            </a:extLst>
          </p:cNvPr>
          <p:cNvSpPr/>
          <p:nvPr/>
        </p:nvSpPr>
        <p:spPr>
          <a:xfrm>
            <a:off x="1139161" y="2419376"/>
            <a:ext cx="678076" cy="230014"/>
          </a:xfrm>
          <a:prstGeom prst="rect">
            <a:avLst/>
          </a:prstGeom>
          <a:ln w="38100">
            <a:solidFill>
              <a:srgbClr val="A9A9A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>
            <a:lvl1pPr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/>
            <a:r>
              <a:rPr sz="1200" dirty="0">
                <a:solidFill>
                  <a:schemeClr val="bg1"/>
                </a:solidFill>
                <a:latin typeface="Helvetica" pitchFamily="2" charset="0"/>
              </a:rPr>
              <a:t>TV-PG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AA0879E3-2512-1D43-AFE9-9A0C3D12F362}"/>
              </a:ext>
            </a:extLst>
          </p:cNvPr>
          <p:cNvSpPr txBox="1"/>
          <p:nvPr/>
        </p:nvSpPr>
        <p:spPr>
          <a:xfrm>
            <a:off x="475308" y="1798872"/>
            <a:ext cx="2370843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Wednesday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2" name="Picture 11" descr="Shape&#10;&#10;Description automatically generated with low confidence">
            <a:extLst>
              <a:ext uri="{FF2B5EF4-FFF2-40B4-BE49-F238E27FC236}">
                <a16:creationId xmlns:a16="http://schemas.microsoft.com/office/drawing/2014/main" id="{C2D024B7-0458-5442-90D4-E6CD25C7BBA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2" name="Home     TV Shows     Movies     Recently Added     My List">
            <a:extLst>
              <a:ext uri="{FF2B5EF4-FFF2-40B4-BE49-F238E27FC236}">
                <a16:creationId xmlns:a16="http://schemas.microsoft.com/office/drawing/2014/main" id="{86B887BE-0D1D-074E-9CB2-3DCD30313C9D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3" name="Picture 32" descr="Shape&#10;&#10;Description automatically generated with low confidence">
            <a:extLst>
              <a:ext uri="{FF2B5EF4-FFF2-40B4-BE49-F238E27FC236}">
                <a16:creationId xmlns:a16="http://schemas.microsoft.com/office/drawing/2014/main" id="{F596F8E6-9AE1-EF44-8F8D-B2C9441F73D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id="{357A8D0C-DE76-F445-91F4-94D2F94E8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45" name="Picture 44" descr="A group of men&#10;&#10;Description automatically generated with low confidence">
            <a:extLst>
              <a:ext uri="{FF2B5EF4-FFF2-40B4-BE49-F238E27FC236}">
                <a16:creationId xmlns:a16="http://schemas.microsoft.com/office/drawing/2014/main" id="{03273DAB-15E2-2D43-B516-ED6311942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1065" y="5330645"/>
            <a:ext cx="2423304" cy="1381612"/>
          </a:xfrm>
          <a:prstGeom prst="rect">
            <a:avLst/>
          </a:prstGeom>
        </p:spPr>
      </p:pic>
      <p:pic>
        <p:nvPicPr>
          <p:cNvPr id="47" name="Picture 4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63B83D9-4E3F-AF46-982A-DFA31E6B22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664998" y="5318009"/>
            <a:ext cx="2467630" cy="1406884"/>
          </a:xfrm>
          <a:prstGeom prst="rect">
            <a:avLst/>
          </a:prstGeom>
        </p:spPr>
      </p:pic>
      <p:pic>
        <p:nvPicPr>
          <p:cNvPr id="49" name="Picture 4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AE96625-4C6B-B643-A57E-80F4DCEAF3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358" y="5318009"/>
            <a:ext cx="2423304" cy="1381612"/>
          </a:xfrm>
          <a:prstGeom prst="rect">
            <a:avLst/>
          </a:prstGeom>
        </p:spPr>
      </p:pic>
      <p:pic>
        <p:nvPicPr>
          <p:cNvPr id="53" name="Picture 52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714CEFC1-41AB-D34F-8DD1-787DA1C858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59390" y="5330645"/>
            <a:ext cx="2423304" cy="1381612"/>
          </a:xfrm>
          <a:prstGeom prst="rect">
            <a:avLst/>
          </a:prstGeom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FFE904F-730F-5F4A-A9EF-DEA09A13DD9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6027"/>
          <a:stretch/>
        </p:blipFill>
        <p:spPr>
          <a:xfrm>
            <a:off x="8394930" y="5277710"/>
            <a:ext cx="3251202" cy="1580290"/>
          </a:xfrm>
          <a:prstGeom prst="roundRect">
            <a:avLst>
              <a:gd name="adj" fmla="val 4481"/>
            </a:avLst>
          </a:prstGeom>
        </p:spPr>
      </p:pic>
      <p:pic>
        <p:nvPicPr>
          <p:cNvPr id="55" name="Picture 5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DB57CED3-1819-8343-8CD9-F986163F179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438" t="2457" r="2428" b="3243"/>
          <a:stretch/>
        </p:blipFill>
        <p:spPr>
          <a:xfrm>
            <a:off x="8377997" y="3614094"/>
            <a:ext cx="3251201" cy="1837348"/>
          </a:xfrm>
          <a:prstGeom prst="roundRect">
            <a:avLst>
              <a:gd name="adj" fmla="val 2140"/>
            </a:avLst>
          </a:prstGeom>
        </p:spPr>
      </p:pic>
    </p:spTree>
    <p:extLst>
      <p:ext uri="{BB962C8B-B14F-4D97-AF65-F5344CB8AC3E}">
        <p14:creationId xmlns:p14="http://schemas.microsoft.com/office/powerpoint/2010/main" val="322238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1E36A6E-8334-E848-BEB6-D9EB739C5F8D}"/>
              </a:ext>
            </a:extLst>
          </p:cNvPr>
          <p:cNvSpPr/>
          <p:nvPr/>
        </p:nvSpPr>
        <p:spPr>
          <a:xfrm>
            <a:off x="662230" y="4243285"/>
            <a:ext cx="3954015" cy="39047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5B468036-C7E5-2149-AC21-242FF1FDB1B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24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2395DC7C-D83E-1044-BDB2-A9B6F497A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Home     TV Shows     Movies     Recently Added     My List">
            <a:extLst>
              <a:ext uri="{FF2B5EF4-FFF2-40B4-BE49-F238E27FC236}">
                <a16:creationId xmlns:a16="http://schemas.microsoft.com/office/drawing/2014/main" id="{6B350FBA-81AB-F04E-8A86-52874DE3434F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26" name="Picture 25" descr="Shape&#10;&#10;Description automatically generated with low confidence">
            <a:extLst>
              <a:ext uri="{FF2B5EF4-FFF2-40B4-BE49-F238E27FC236}">
                <a16:creationId xmlns:a16="http://schemas.microsoft.com/office/drawing/2014/main" id="{0F320618-787B-4A4D-A464-A71B0D36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4" name="Home     TV Shows     Movies     Recently Added     My List">
            <a:extLst>
              <a:ext uri="{FF2B5EF4-FFF2-40B4-BE49-F238E27FC236}">
                <a16:creationId xmlns:a16="http://schemas.microsoft.com/office/drawing/2014/main" id="{D37A21F4-8669-7B40-BA92-4757F1675E9E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6" name="Picture 35" descr="Shape&#10;&#10;Description automatically generated with low confidence">
            <a:extLst>
              <a:ext uri="{FF2B5EF4-FFF2-40B4-BE49-F238E27FC236}">
                <a16:creationId xmlns:a16="http://schemas.microsoft.com/office/drawing/2014/main" id="{98E8394B-DDFB-A546-A887-31D0994158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7" name="Picture 36" descr="A picture containing text&#10;&#10;Description automatically generated">
            <a:extLst>
              <a:ext uri="{FF2B5EF4-FFF2-40B4-BE49-F238E27FC236}">
                <a16:creationId xmlns:a16="http://schemas.microsoft.com/office/drawing/2014/main" id="{328DDCD2-A68B-5E41-932A-7157E47AC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5122" name="Picture 2" descr="See Snaps From Season 3 of Emily in Paris Before It Airs | Who What Wear">
            <a:extLst>
              <a:ext uri="{FF2B5EF4-FFF2-40B4-BE49-F238E27FC236}">
                <a16:creationId xmlns:a16="http://schemas.microsoft.com/office/drawing/2014/main" id="{C97B6A86-0D09-8342-8397-E8C8E4F55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" b="15097"/>
          <a:stretch/>
        </p:blipFill>
        <p:spPr bwMode="auto">
          <a:xfrm>
            <a:off x="5334000" y="1207008"/>
            <a:ext cx="6858000" cy="56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ITLE">
            <a:extLst>
              <a:ext uri="{FF2B5EF4-FFF2-40B4-BE49-F238E27FC236}">
                <a16:creationId xmlns:a16="http://schemas.microsoft.com/office/drawing/2014/main" id="{B9D25AB1-EE2A-DA4C-BD30-567776FB2682}"/>
              </a:ext>
            </a:extLst>
          </p:cNvPr>
          <p:cNvSpPr txBox="1"/>
          <p:nvPr/>
        </p:nvSpPr>
        <p:spPr>
          <a:xfrm>
            <a:off x="694764" y="1597028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4B67E13C-EC96-4346-90C4-52567B650CB5}"/>
              </a:ext>
            </a:extLst>
          </p:cNvPr>
          <p:cNvSpPr txBox="1"/>
          <p:nvPr/>
        </p:nvSpPr>
        <p:spPr>
          <a:xfrm>
            <a:off x="760078" y="2233740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015BD746-76FD-C243-B233-73D3F96FEB6C}"/>
              </a:ext>
            </a:extLst>
          </p:cNvPr>
          <p:cNvSpPr txBox="1"/>
          <p:nvPr/>
        </p:nvSpPr>
        <p:spPr>
          <a:xfrm>
            <a:off x="1326382" y="2237587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4A182A9-2524-6748-BBF7-80FB1BDC2B4E}"/>
              </a:ext>
            </a:extLst>
          </p:cNvPr>
          <p:cNvSpPr/>
          <p:nvPr/>
        </p:nvSpPr>
        <p:spPr>
          <a:xfrm>
            <a:off x="2240239" y="2273377"/>
            <a:ext cx="696685" cy="22937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B2840BA8-3355-824A-9198-DC092095D60C}"/>
              </a:ext>
            </a:extLst>
          </p:cNvPr>
          <p:cNvSpPr txBox="1"/>
          <p:nvPr/>
        </p:nvSpPr>
        <p:spPr>
          <a:xfrm>
            <a:off x="2276015" y="2239781"/>
            <a:ext cx="6966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4K HDR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97B83CD9-C83C-384E-A9EC-90AC8C1FC5B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968" y="2216487"/>
            <a:ext cx="305853" cy="305853"/>
          </a:xfrm>
          <a:prstGeom prst="rect">
            <a:avLst/>
          </a:prstGeom>
        </p:spPr>
      </p:pic>
      <p:sp>
        <p:nvSpPr>
          <p:cNvPr id="42" name="TITLE">
            <a:extLst>
              <a:ext uri="{FF2B5EF4-FFF2-40B4-BE49-F238E27FC236}">
                <a16:creationId xmlns:a16="http://schemas.microsoft.com/office/drawing/2014/main" id="{2B416089-77F9-384D-81A4-0B791E02DE59}"/>
              </a:ext>
            </a:extLst>
          </p:cNvPr>
          <p:cNvSpPr txBox="1"/>
          <p:nvPr/>
        </p:nvSpPr>
        <p:spPr>
          <a:xfrm>
            <a:off x="700975" y="3003548"/>
            <a:ext cx="2816532" cy="390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600" b="1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32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D11D8B9A-B23F-6745-9DF4-6AC229BBE181}"/>
              </a:ext>
            </a:extLst>
          </p:cNvPr>
          <p:cNvSpPr txBox="1"/>
          <p:nvPr/>
        </p:nvSpPr>
        <p:spPr>
          <a:xfrm>
            <a:off x="694764" y="3362620"/>
            <a:ext cx="3740980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Emily brings her can-do American attitude and fresh ideas to her new office in Paris, but her inability to speak French turns out to be a major faux pas.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AED9CD-7E5A-104F-B303-C2A4CC1CFB9C}"/>
              </a:ext>
            </a:extLst>
          </p:cNvPr>
          <p:cNvCxnSpPr>
            <a:cxnSpLocks/>
          </p:cNvCxnSpPr>
          <p:nvPr/>
        </p:nvCxnSpPr>
        <p:spPr>
          <a:xfrm>
            <a:off x="760078" y="2788539"/>
            <a:ext cx="38561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497A4353-D3AF-B545-BC9B-A9A8BE874247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4341234"/>
            <a:ext cx="192978" cy="192978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low confidence">
            <a:extLst>
              <a:ext uri="{FF2B5EF4-FFF2-40B4-BE49-F238E27FC236}">
                <a16:creationId xmlns:a16="http://schemas.microsoft.com/office/drawing/2014/main" id="{380C7A9A-A841-AD47-A97C-C1F1076AC4FF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4848853"/>
            <a:ext cx="192978" cy="192978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low confidence">
            <a:extLst>
              <a:ext uri="{FF2B5EF4-FFF2-40B4-BE49-F238E27FC236}">
                <a16:creationId xmlns:a16="http://schemas.microsoft.com/office/drawing/2014/main" id="{1FA9DAE8-8144-0F41-B8D1-19DC949CBD16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334921"/>
            <a:ext cx="192978" cy="192978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61D3AA38-1E77-3B41-B6CA-159D5E27964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806554"/>
            <a:ext cx="192978" cy="192978"/>
          </a:xfrm>
          <a:prstGeom prst="rect">
            <a:avLst/>
          </a:prstGeom>
        </p:spPr>
      </p:pic>
      <p:sp>
        <p:nvSpPr>
          <p:cNvPr id="50" name="TITLE">
            <a:extLst>
              <a:ext uri="{FF2B5EF4-FFF2-40B4-BE49-F238E27FC236}">
                <a16:creationId xmlns:a16="http://schemas.microsoft.com/office/drawing/2014/main" id="{C3C33BBD-1E7C-0349-BF1C-D93BF98340F3}"/>
              </a:ext>
            </a:extLst>
          </p:cNvPr>
          <p:cNvSpPr txBox="1"/>
          <p:nvPr/>
        </p:nvSpPr>
        <p:spPr>
          <a:xfrm>
            <a:off x="1066434" y="428115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Play Season 1: Episode 1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C49BB804-E377-8E47-9B5D-FB841FC3BB0D}"/>
              </a:ext>
            </a:extLst>
          </p:cNvPr>
          <p:cNvSpPr txBox="1"/>
          <p:nvPr/>
        </p:nvSpPr>
        <p:spPr>
          <a:xfrm>
            <a:off x="1066434" y="4780874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Episodes &amp; More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AD0D7EEA-34C2-A74E-9597-9F0EE3A0ED39}"/>
              </a:ext>
            </a:extLst>
          </p:cNvPr>
          <p:cNvSpPr txBox="1"/>
          <p:nvPr/>
        </p:nvSpPr>
        <p:spPr>
          <a:xfrm>
            <a:off x="1066434" y="5280592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Audio &amp; Subtitles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4EB1FF68-A901-3C40-AD47-70490015AD10}"/>
              </a:ext>
            </a:extLst>
          </p:cNvPr>
          <p:cNvSpPr txBox="1"/>
          <p:nvPr/>
        </p:nvSpPr>
        <p:spPr>
          <a:xfrm>
            <a:off x="1066434" y="5722613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Remove from My List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1645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">
            <a:extLst>
              <a:ext uri="{FF2B5EF4-FFF2-40B4-BE49-F238E27FC236}">
                <a16:creationId xmlns:a16="http://schemas.microsoft.com/office/drawing/2014/main" id="{5B468036-C7E5-2149-AC21-242FF1FDB1B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24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2395DC7C-D83E-1044-BDB2-A9B6F497A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Home     TV Shows     Movies     Recently Added     My List">
            <a:extLst>
              <a:ext uri="{FF2B5EF4-FFF2-40B4-BE49-F238E27FC236}">
                <a16:creationId xmlns:a16="http://schemas.microsoft.com/office/drawing/2014/main" id="{6B350FBA-81AB-F04E-8A86-52874DE3434F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26" name="Picture 25" descr="Shape&#10;&#10;Description automatically generated with low confidence">
            <a:extLst>
              <a:ext uri="{FF2B5EF4-FFF2-40B4-BE49-F238E27FC236}">
                <a16:creationId xmlns:a16="http://schemas.microsoft.com/office/drawing/2014/main" id="{0F320618-787B-4A4D-A464-A71B0D36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4" name="Home     TV Shows     Movies     Recently Added     My List">
            <a:extLst>
              <a:ext uri="{FF2B5EF4-FFF2-40B4-BE49-F238E27FC236}">
                <a16:creationId xmlns:a16="http://schemas.microsoft.com/office/drawing/2014/main" id="{D37A21F4-8669-7B40-BA92-4757F1675E9E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6" name="Picture 35" descr="Shape&#10;&#10;Description automatically generated with low confidence">
            <a:extLst>
              <a:ext uri="{FF2B5EF4-FFF2-40B4-BE49-F238E27FC236}">
                <a16:creationId xmlns:a16="http://schemas.microsoft.com/office/drawing/2014/main" id="{98E8394B-DDFB-A546-A887-31D0994158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7" name="Picture 36" descr="A picture containing text&#10;&#10;Description automatically generated">
            <a:extLst>
              <a:ext uri="{FF2B5EF4-FFF2-40B4-BE49-F238E27FC236}">
                <a16:creationId xmlns:a16="http://schemas.microsoft.com/office/drawing/2014/main" id="{328DDCD2-A68B-5E41-932A-7157E47AC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5122" name="Picture 2" descr="See Snaps From Season 3 of Emily in Paris Before It Airs | Who What Wear">
            <a:extLst>
              <a:ext uri="{FF2B5EF4-FFF2-40B4-BE49-F238E27FC236}">
                <a16:creationId xmlns:a16="http://schemas.microsoft.com/office/drawing/2014/main" id="{C97B6A86-0D09-8342-8397-E8C8E4F55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" b="15097"/>
          <a:stretch/>
        </p:blipFill>
        <p:spPr bwMode="auto">
          <a:xfrm>
            <a:off x="5334000" y="1207008"/>
            <a:ext cx="6858000" cy="56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ITLE">
            <a:extLst>
              <a:ext uri="{FF2B5EF4-FFF2-40B4-BE49-F238E27FC236}">
                <a16:creationId xmlns:a16="http://schemas.microsoft.com/office/drawing/2014/main" id="{B9D25AB1-EE2A-DA4C-BD30-567776FB2682}"/>
              </a:ext>
            </a:extLst>
          </p:cNvPr>
          <p:cNvSpPr txBox="1"/>
          <p:nvPr/>
        </p:nvSpPr>
        <p:spPr>
          <a:xfrm>
            <a:off x="694764" y="1597028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4B67E13C-EC96-4346-90C4-52567B650CB5}"/>
              </a:ext>
            </a:extLst>
          </p:cNvPr>
          <p:cNvSpPr txBox="1"/>
          <p:nvPr/>
        </p:nvSpPr>
        <p:spPr>
          <a:xfrm>
            <a:off x="760078" y="2233740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015BD746-76FD-C243-B233-73D3F96FEB6C}"/>
              </a:ext>
            </a:extLst>
          </p:cNvPr>
          <p:cNvSpPr txBox="1"/>
          <p:nvPr/>
        </p:nvSpPr>
        <p:spPr>
          <a:xfrm>
            <a:off x="1326382" y="2237587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4A182A9-2524-6748-BBF7-80FB1BDC2B4E}"/>
              </a:ext>
            </a:extLst>
          </p:cNvPr>
          <p:cNvSpPr/>
          <p:nvPr/>
        </p:nvSpPr>
        <p:spPr>
          <a:xfrm>
            <a:off x="2240239" y="2273377"/>
            <a:ext cx="696685" cy="22937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B2840BA8-3355-824A-9198-DC092095D60C}"/>
              </a:ext>
            </a:extLst>
          </p:cNvPr>
          <p:cNvSpPr txBox="1"/>
          <p:nvPr/>
        </p:nvSpPr>
        <p:spPr>
          <a:xfrm>
            <a:off x="2276015" y="2239781"/>
            <a:ext cx="6966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4K HDR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97B83CD9-C83C-384E-A9EC-90AC8C1FC5B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968" y="2216487"/>
            <a:ext cx="305853" cy="305853"/>
          </a:xfrm>
          <a:prstGeom prst="rect">
            <a:avLst/>
          </a:prstGeom>
        </p:spPr>
      </p:pic>
      <p:sp>
        <p:nvSpPr>
          <p:cNvPr id="42" name="TITLE">
            <a:extLst>
              <a:ext uri="{FF2B5EF4-FFF2-40B4-BE49-F238E27FC236}">
                <a16:creationId xmlns:a16="http://schemas.microsoft.com/office/drawing/2014/main" id="{2B416089-77F9-384D-81A4-0B791E02DE59}"/>
              </a:ext>
            </a:extLst>
          </p:cNvPr>
          <p:cNvSpPr txBox="1"/>
          <p:nvPr/>
        </p:nvSpPr>
        <p:spPr>
          <a:xfrm>
            <a:off x="700975" y="3003548"/>
            <a:ext cx="2816532" cy="390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600" b="1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32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D11D8B9A-B23F-6745-9DF4-6AC229BBE181}"/>
              </a:ext>
            </a:extLst>
          </p:cNvPr>
          <p:cNvSpPr txBox="1"/>
          <p:nvPr/>
        </p:nvSpPr>
        <p:spPr>
          <a:xfrm>
            <a:off x="694764" y="3362620"/>
            <a:ext cx="3740980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Emily brings her can-do American attitude and fresh ideas to her new office in Paris, but her inability to speak French turns out to be a major faux pas.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AED9CD-7E5A-104F-B303-C2A4CC1CFB9C}"/>
              </a:ext>
            </a:extLst>
          </p:cNvPr>
          <p:cNvCxnSpPr>
            <a:cxnSpLocks/>
          </p:cNvCxnSpPr>
          <p:nvPr/>
        </p:nvCxnSpPr>
        <p:spPr>
          <a:xfrm>
            <a:off x="760078" y="2788539"/>
            <a:ext cx="38561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497A4353-D3AF-B545-BC9B-A9A8BE874247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4301000"/>
            <a:ext cx="306356" cy="306356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low confidence">
            <a:extLst>
              <a:ext uri="{FF2B5EF4-FFF2-40B4-BE49-F238E27FC236}">
                <a16:creationId xmlns:a16="http://schemas.microsoft.com/office/drawing/2014/main" id="{380C7A9A-A841-AD47-A97C-C1F1076AC4FF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4848853"/>
            <a:ext cx="192978" cy="192978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low confidence">
            <a:extLst>
              <a:ext uri="{FF2B5EF4-FFF2-40B4-BE49-F238E27FC236}">
                <a16:creationId xmlns:a16="http://schemas.microsoft.com/office/drawing/2014/main" id="{1FA9DAE8-8144-0F41-B8D1-19DC949CBD16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334921"/>
            <a:ext cx="192978" cy="192978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61D3AA38-1E77-3B41-B6CA-159D5E27964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806554"/>
            <a:ext cx="192978" cy="192978"/>
          </a:xfrm>
          <a:prstGeom prst="rect">
            <a:avLst/>
          </a:prstGeom>
        </p:spPr>
      </p:pic>
      <p:sp>
        <p:nvSpPr>
          <p:cNvPr id="50" name="TITLE">
            <a:extLst>
              <a:ext uri="{FF2B5EF4-FFF2-40B4-BE49-F238E27FC236}">
                <a16:creationId xmlns:a16="http://schemas.microsoft.com/office/drawing/2014/main" id="{C3C33BBD-1E7C-0349-BF1C-D93BF98340F3}"/>
              </a:ext>
            </a:extLst>
          </p:cNvPr>
          <p:cNvSpPr txBox="1"/>
          <p:nvPr/>
        </p:nvSpPr>
        <p:spPr>
          <a:xfrm>
            <a:off x="1164282" y="4233233"/>
            <a:ext cx="3740980" cy="452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Helvetica" pitchFamily="2" charset="0"/>
              </a:rPr>
              <a:t>Play Season 1: Episode 1</a:t>
            </a:r>
            <a:endParaRPr sz="40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C49BB804-E377-8E47-9B5D-FB841FC3BB0D}"/>
              </a:ext>
            </a:extLst>
          </p:cNvPr>
          <p:cNvSpPr txBox="1"/>
          <p:nvPr/>
        </p:nvSpPr>
        <p:spPr>
          <a:xfrm>
            <a:off x="1066434" y="4780874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Episodes &amp; More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AD0D7EEA-34C2-A74E-9597-9F0EE3A0ED39}"/>
              </a:ext>
            </a:extLst>
          </p:cNvPr>
          <p:cNvSpPr txBox="1"/>
          <p:nvPr/>
        </p:nvSpPr>
        <p:spPr>
          <a:xfrm>
            <a:off x="1066434" y="5280592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Audio &amp; Subtitles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4EB1FF68-A901-3C40-AD47-70490015AD10}"/>
              </a:ext>
            </a:extLst>
          </p:cNvPr>
          <p:cNvSpPr txBox="1"/>
          <p:nvPr/>
        </p:nvSpPr>
        <p:spPr>
          <a:xfrm>
            <a:off x="1066434" y="5722613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Remove from My List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16199C7-36BD-AC4D-ACBC-12811E12FF26}"/>
              </a:ext>
            </a:extLst>
          </p:cNvPr>
          <p:cNvSpPr/>
          <p:nvPr/>
        </p:nvSpPr>
        <p:spPr>
          <a:xfrm>
            <a:off x="515989" y="4173973"/>
            <a:ext cx="4145184" cy="55296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10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">
            <a:extLst>
              <a:ext uri="{FF2B5EF4-FFF2-40B4-BE49-F238E27FC236}">
                <a16:creationId xmlns:a16="http://schemas.microsoft.com/office/drawing/2014/main" id="{5B468036-C7E5-2149-AC21-242FF1FDB1B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24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2395DC7C-D83E-1044-BDB2-A9B6F497A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428518" y="402292"/>
            <a:ext cx="1310341" cy="42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Home     TV Shows     Movies     Recently Added     My List">
            <a:extLst>
              <a:ext uri="{FF2B5EF4-FFF2-40B4-BE49-F238E27FC236}">
                <a16:creationId xmlns:a16="http://schemas.microsoft.com/office/drawing/2014/main" id="{6B350FBA-81AB-F04E-8A86-52874DE3434F}"/>
              </a:ext>
            </a:extLst>
          </p:cNvPr>
          <p:cNvSpPr txBox="1"/>
          <p:nvPr/>
        </p:nvSpPr>
        <p:spPr>
          <a:xfrm>
            <a:off x="1929156" y="555748"/>
            <a:ext cx="11090075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r>
              <a:rPr sz="1400" dirty="0">
                <a:solidFill>
                  <a:schemeClr val="bg1"/>
                </a:solidFill>
                <a:latin typeface="Helvetica" pitchFamily="2" charset="0"/>
              </a:rPr>
              <a:t>Home     TV Shows     Movies     Recently Added     My List</a:t>
            </a:r>
          </a:p>
        </p:txBody>
      </p:sp>
      <p:pic>
        <p:nvPicPr>
          <p:cNvPr id="26" name="Picture 25" descr="Shape&#10;&#10;Description automatically generated with low confidence">
            <a:extLst>
              <a:ext uri="{FF2B5EF4-FFF2-40B4-BE49-F238E27FC236}">
                <a16:creationId xmlns:a16="http://schemas.microsoft.com/office/drawing/2014/main" id="{0F320618-787B-4A4D-A464-A71B0D36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602" y="555748"/>
            <a:ext cx="282358" cy="282358"/>
          </a:xfrm>
          <a:prstGeom prst="rect">
            <a:avLst/>
          </a:prstGeom>
        </p:spPr>
      </p:pic>
      <p:sp>
        <p:nvSpPr>
          <p:cNvPr id="34" name="Home     TV Shows     Movies     Recently Added     My List">
            <a:extLst>
              <a:ext uri="{FF2B5EF4-FFF2-40B4-BE49-F238E27FC236}">
                <a16:creationId xmlns:a16="http://schemas.microsoft.com/office/drawing/2014/main" id="{D37A21F4-8669-7B40-BA92-4757F1675E9E}"/>
              </a:ext>
            </a:extLst>
          </p:cNvPr>
          <p:cNvSpPr txBox="1"/>
          <p:nvPr/>
        </p:nvSpPr>
        <p:spPr>
          <a:xfrm>
            <a:off x="9955215" y="546222"/>
            <a:ext cx="867467" cy="359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b="0"/>
            </a:lvl1pPr>
          </a:lstStyle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Kids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36" name="Picture 35" descr="Shape&#10;&#10;Description automatically generated with low confidence">
            <a:extLst>
              <a:ext uri="{FF2B5EF4-FFF2-40B4-BE49-F238E27FC236}">
                <a16:creationId xmlns:a16="http://schemas.microsoft.com/office/drawing/2014/main" id="{98E8394B-DDFB-A546-A887-31D0994158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134" y="565165"/>
            <a:ext cx="282359" cy="282359"/>
          </a:xfrm>
          <a:prstGeom prst="rect">
            <a:avLst/>
          </a:prstGeom>
        </p:spPr>
      </p:pic>
      <p:pic>
        <p:nvPicPr>
          <p:cNvPr id="37" name="Picture 36" descr="A picture containing text&#10;&#10;Description automatically generated">
            <a:extLst>
              <a:ext uri="{FF2B5EF4-FFF2-40B4-BE49-F238E27FC236}">
                <a16:creationId xmlns:a16="http://schemas.microsoft.com/office/drawing/2014/main" id="{328DDCD2-A68B-5E41-932A-7157E47AC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6542" y="457130"/>
            <a:ext cx="479594" cy="479594"/>
          </a:xfrm>
          <a:prstGeom prst="rect">
            <a:avLst/>
          </a:prstGeom>
        </p:spPr>
      </p:pic>
      <p:pic>
        <p:nvPicPr>
          <p:cNvPr id="5122" name="Picture 2" descr="See Snaps From Season 3 of Emily in Paris Before It Airs | Who What Wear">
            <a:extLst>
              <a:ext uri="{FF2B5EF4-FFF2-40B4-BE49-F238E27FC236}">
                <a16:creationId xmlns:a16="http://schemas.microsoft.com/office/drawing/2014/main" id="{C97B6A86-0D09-8342-8397-E8C8E4F55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" b="15097"/>
          <a:stretch/>
        </p:blipFill>
        <p:spPr bwMode="auto">
          <a:xfrm>
            <a:off x="5334000" y="1207008"/>
            <a:ext cx="6858000" cy="56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ITLE">
            <a:extLst>
              <a:ext uri="{FF2B5EF4-FFF2-40B4-BE49-F238E27FC236}">
                <a16:creationId xmlns:a16="http://schemas.microsoft.com/office/drawing/2014/main" id="{B9D25AB1-EE2A-DA4C-BD30-567776FB2682}"/>
              </a:ext>
            </a:extLst>
          </p:cNvPr>
          <p:cNvSpPr txBox="1"/>
          <p:nvPr/>
        </p:nvSpPr>
        <p:spPr>
          <a:xfrm>
            <a:off x="694764" y="1597028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4B67E13C-EC96-4346-90C4-52567B650CB5}"/>
              </a:ext>
            </a:extLst>
          </p:cNvPr>
          <p:cNvSpPr txBox="1"/>
          <p:nvPr/>
        </p:nvSpPr>
        <p:spPr>
          <a:xfrm>
            <a:off x="760078" y="2233740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015BD746-76FD-C243-B233-73D3F96FEB6C}"/>
              </a:ext>
            </a:extLst>
          </p:cNvPr>
          <p:cNvSpPr txBox="1"/>
          <p:nvPr/>
        </p:nvSpPr>
        <p:spPr>
          <a:xfrm>
            <a:off x="1326382" y="2237587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4A182A9-2524-6748-BBF7-80FB1BDC2B4E}"/>
              </a:ext>
            </a:extLst>
          </p:cNvPr>
          <p:cNvSpPr/>
          <p:nvPr/>
        </p:nvSpPr>
        <p:spPr>
          <a:xfrm>
            <a:off x="2240239" y="2273377"/>
            <a:ext cx="696685" cy="22937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B2840BA8-3355-824A-9198-DC092095D60C}"/>
              </a:ext>
            </a:extLst>
          </p:cNvPr>
          <p:cNvSpPr txBox="1"/>
          <p:nvPr/>
        </p:nvSpPr>
        <p:spPr>
          <a:xfrm>
            <a:off x="2276015" y="2239781"/>
            <a:ext cx="6966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4K HDR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97B83CD9-C83C-384E-A9EC-90AC8C1FC5B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968" y="2216487"/>
            <a:ext cx="305853" cy="305853"/>
          </a:xfrm>
          <a:prstGeom prst="rect">
            <a:avLst/>
          </a:prstGeom>
        </p:spPr>
      </p:pic>
      <p:sp>
        <p:nvSpPr>
          <p:cNvPr id="42" name="TITLE">
            <a:extLst>
              <a:ext uri="{FF2B5EF4-FFF2-40B4-BE49-F238E27FC236}">
                <a16:creationId xmlns:a16="http://schemas.microsoft.com/office/drawing/2014/main" id="{2B416089-77F9-384D-81A4-0B791E02DE59}"/>
              </a:ext>
            </a:extLst>
          </p:cNvPr>
          <p:cNvSpPr txBox="1"/>
          <p:nvPr/>
        </p:nvSpPr>
        <p:spPr>
          <a:xfrm>
            <a:off x="700975" y="3003548"/>
            <a:ext cx="2816532" cy="390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600" b="1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32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D11D8B9A-B23F-6745-9DF4-6AC229BBE181}"/>
              </a:ext>
            </a:extLst>
          </p:cNvPr>
          <p:cNvSpPr txBox="1"/>
          <p:nvPr/>
        </p:nvSpPr>
        <p:spPr>
          <a:xfrm>
            <a:off x="694764" y="3362620"/>
            <a:ext cx="3740980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Emily brings her can-do American attitude and fresh ideas to her new office in Paris, but her inability to speak French turns out to be a major faux pas.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AED9CD-7E5A-104F-B303-C2A4CC1CFB9C}"/>
              </a:ext>
            </a:extLst>
          </p:cNvPr>
          <p:cNvCxnSpPr>
            <a:cxnSpLocks/>
          </p:cNvCxnSpPr>
          <p:nvPr/>
        </p:nvCxnSpPr>
        <p:spPr>
          <a:xfrm>
            <a:off x="760078" y="2788539"/>
            <a:ext cx="38561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497A4353-D3AF-B545-BC9B-A9A8BE874247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4341234"/>
            <a:ext cx="192978" cy="192978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low confidence">
            <a:extLst>
              <a:ext uri="{FF2B5EF4-FFF2-40B4-BE49-F238E27FC236}">
                <a16:creationId xmlns:a16="http://schemas.microsoft.com/office/drawing/2014/main" id="{380C7A9A-A841-AD47-A97C-C1F1076AC4FF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764" y="4794908"/>
            <a:ext cx="306356" cy="306356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low confidence">
            <a:extLst>
              <a:ext uri="{FF2B5EF4-FFF2-40B4-BE49-F238E27FC236}">
                <a16:creationId xmlns:a16="http://schemas.microsoft.com/office/drawing/2014/main" id="{1FA9DAE8-8144-0F41-B8D1-19DC949CBD16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334921"/>
            <a:ext cx="192978" cy="192978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61D3AA38-1E77-3B41-B6CA-159D5E27964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78" y="5806554"/>
            <a:ext cx="192978" cy="192978"/>
          </a:xfrm>
          <a:prstGeom prst="rect">
            <a:avLst/>
          </a:prstGeom>
        </p:spPr>
      </p:pic>
      <p:sp>
        <p:nvSpPr>
          <p:cNvPr id="50" name="TITLE">
            <a:extLst>
              <a:ext uri="{FF2B5EF4-FFF2-40B4-BE49-F238E27FC236}">
                <a16:creationId xmlns:a16="http://schemas.microsoft.com/office/drawing/2014/main" id="{C3C33BBD-1E7C-0349-BF1C-D93BF98340F3}"/>
              </a:ext>
            </a:extLst>
          </p:cNvPr>
          <p:cNvSpPr txBox="1"/>
          <p:nvPr/>
        </p:nvSpPr>
        <p:spPr>
          <a:xfrm>
            <a:off x="1066434" y="428115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Play Season 1: Episode 1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C49BB804-E377-8E47-9B5D-FB841FC3BB0D}"/>
              </a:ext>
            </a:extLst>
          </p:cNvPr>
          <p:cNvSpPr txBox="1"/>
          <p:nvPr/>
        </p:nvSpPr>
        <p:spPr>
          <a:xfrm>
            <a:off x="1066434" y="4719319"/>
            <a:ext cx="3740980" cy="452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Helvetica" pitchFamily="2" charset="0"/>
              </a:rPr>
              <a:t>Episodes &amp; More</a:t>
            </a:r>
            <a:endParaRPr sz="20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AD0D7EEA-34C2-A74E-9597-9F0EE3A0ED39}"/>
              </a:ext>
            </a:extLst>
          </p:cNvPr>
          <p:cNvSpPr txBox="1"/>
          <p:nvPr/>
        </p:nvSpPr>
        <p:spPr>
          <a:xfrm>
            <a:off x="1066434" y="5280592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Audio &amp; Subtitles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4EB1FF68-A901-3C40-AD47-70490015AD10}"/>
              </a:ext>
            </a:extLst>
          </p:cNvPr>
          <p:cNvSpPr txBox="1"/>
          <p:nvPr/>
        </p:nvSpPr>
        <p:spPr>
          <a:xfrm>
            <a:off x="1066434" y="5722613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Remove from My List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656EC90-D57D-E044-AFC4-DA91A3082172}"/>
              </a:ext>
            </a:extLst>
          </p:cNvPr>
          <p:cNvSpPr/>
          <p:nvPr/>
        </p:nvSpPr>
        <p:spPr>
          <a:xfrm>
            <a:off x="515989" y="4668857"/>
            <a:ext cx="4145184" cy="55296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1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8D486F06-54F3-FF4B-9BD9-9C9FA27B4C86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20F55A7-40EA-9E4F-B2E3-71AC59EF7BEC}"/>
              </a:ext>
            </a:extLst>
          </p:cNvPr>
          <p:cNvSpPr txBox="1"/>
          <p:nvPr/>
        </p:nvSpPr>
        <p:spPr>
          <a:xfrm>
            <a:off x="856128" y="969499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4B9B83C7-C74F-D949-8C80-72D99EC7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856128" y="540807"/>
            <a:ext cx="1310341" cy="428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5935A39A-5A2E-C245-87A5-543C36EA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721" y="1633145"/>
            <a:ext cx="305853" cy="305853"/>
          </a:xfrm>
          <a:prstGeom prst="rect">
            <a:avLst/>
          </a:prstGeom>
        </p:spPr>
      </p:pic>
      <p:sp>
        <p:nvSpPr>
          <p:cNvPr id="44" name="TITLE">
            <a:extLst>
              <a:ext uri="{FF2B5EF4-FFF2-40B4-BE49-F238E27FC236}">
                <a16:creationId xmlns:a16="http://schemas.microsoft.com/office/drawing/2014/main" id="{8FEABA9E-2862-9349-A786-6C725595595D}"/>
              </a:ext>
            </a:extLst>
          </p:cNvPr>
          <p:cNvSpPr txBox="1"/>
          <p:nvPr/>
        </p:nvSpPr>
        <p:spPr>
          <a:xfrm>
            <a:off x="1465930" y="1657208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4388F7D7-AE6F-9141-8145-06196E0079B9}"/>
              </a:ext>
            </a:extLst>
          </p:cNvPr>
          <p:cNvSpPr txBox="1"/>
          <p:nvPr/>
        </p:nvSpPr>
        <p:spPr>
          <a:xfrm>
            <a:off x="2032234" y="1661055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ABA5C5C-011D-1349-8585-E53107B5DB2F}"/>
              </a:ext>
            </a:extLst>
          </p:cNvPr>
          <p:cNvSpPr/>
          <p:nvPr/>
        </p:nvSpPr>
        <p:spPr>
          <a:xfrm>
            <a:off x="2869933" y="1699292"/>
            <a:ext cx="360612" cy="229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F96C5A0B-5217-7449-8168-A04275480F39}"/>
              </a:ext>
            </a:extLst>
          </p:cNvPr>
          <p:cNvSpPr txBox="1"/>
          <p:nvPr/>
        </p:nvSpPr>
        <p:spPr>
          <a:xfrm>
            <a:off x="2869932" y="1661055"/>
            <a:ext cx="372671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latin typeface="Helvetica" pitchFamily="2" charset="0"/>
              </a:rPr>
              <a:t>16+</a:t>
            </a:r>
            <a:endParaRPr sz="1800" dirty="0">
              <a:latin typeface="Helvetica" pitchFamily="2" charset="0"/>
            </a:endParaRP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743FE0B3-34AD-334A-B0EF-9E1FBAA8324B}"/>
              </a:ext>
            </a:extLst>
          </p:cNvPr>
          <p:cNvSpPr txBox="1"/>
          <p:nvPr/>
        </p:nvSpPr>
        <p:spPr>
          <a:xfrm>
            <a:off x="934128" y="2316880"/>
            <a:ext cx="8477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1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FACF0CA4-D770-4A49-9E5E-13A6BF7BB69E}"/>
              </a:ext>
            </a:extLst>
          </p:cNvPr>
          <p:cNvSpPr txBox="1"/>
          <p:nvPr/>
        </p:nvSpPr>
        <p:spPr>
          <a:xfrm>
            <a:off x="934128" y="2687339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Season 2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B1EA27C9-F829-484E-B6C8-00345F67BB1C}"/>
              </a:ext>
            </a:extLst>
          </p:cNvPr>
          <p:cNvSpPr txBox="1"/>
          <p:nvPr/>
        </p:nvSpPr>
        <p:spPr>
          <a:xfrm>
            <a:off x="934128" y="3057798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Season 3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D82266D-B39B-A444-B05C-A5A3FACF8900}"/>
              </a:ext>
            </a:extLst>
          </p:cNvPr>
          <p:cNvSpPr txBox="1"/>
          <p:nvPr/>
        </p:nvSpPr>
        <p:spPr>
          <a:xfrm>
            <a:off x="948088" y="343108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Trailers &amp; More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F9EDEEFD-F637-1243-983B-E1D4A468D850}"/>
              </a:ext>
            </a:extLst>
          </p:cNvPr>
          <p:cNvSpPr txBox="1"/>
          <p:nvPr/>
        </p:nvSpPr>
        <p:spPr>
          <a:xfrm>
            <a:off x="3640201" y="2316879"/>
            <a:ext cx="1017766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10 episodes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C621BD-29FD-ED4E-9931-6060D4004CDE}"/>
              </a:ext>
            </a:extLst>
          </p:cNvPr>
          <p:cNvSpPr/>
          <p:nvPr/>
        </p:nvSpPr>
        <p:spPr>
          <a:xfrm>
            <a:off x="797340" y="2273012"/>
            <a:ext cx="3891728" cy="41817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E8F790-6828-444D-8F89-468396596CE3}"/>
              </a:ext>
            </a:extLst>
          </p:cNvPr>
          <p:cNvGrpSpPr/>
          <p:nvPr/>
        </p:nvGrpSpPr>
        <p:grpSpPr>
          <a:xfrm>
            <a:off x="5278027" y="969499"/>
            <a:ext cx="6413943" cy="1846275"/>
            <a:chOff x="5278027" y="969499"/>
            <a:chExt cx="6413943" cy="1846275"/>
          </a:xfrm>
        </p:grpSpPr>
        <p:pic>
          <p:nvPicPr>
            <p:cNvPr id="7170" name="Picture 2" descr="Watch Emily in Paris | Netflix Official Site">
              <a:extLst>
                <a:ext uri="{FF2B5EF4-FFF2-40B4-BE49-F238E27FC236}">
                  <a16:creationId xmlns:a16="http://schemas.microsoft.com/office/drawing/2014/main" id="{16B7FCDD-E76D-A34E-B237-274E5CABD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69499"/>
              <a:ext cx="3282267" cy="1846275"/>
            </a:xfrm>
            <a:prstGeom prst="rect">
              <a:avLst/>
            </a:prstGeom>
            <a:noFill/>
            <a:effectLst>
              <a:glow rad="127000">
                <a:schemeClr val="bg1"/>
              </a:glow>
              <a:outerShdw blurRad="1270000" dist="50800" dir="5400000" sx="59904" sy="59904" algn="ctr" rotWithShape="0">
                <a:schemeClr val="bg1">
                  <a:alpha val="4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ITLE">
              <a:extLst>
                <a:ext uri="{FF2B5EF4-FFF2-40B4-BE49-F238E27FC236}">
                  <a16:creationId xmlns:a16="http://schemas.microsoft.com/office/drawing/2014/main" id="{EC5E3499-ABC5-8245-99D1-00E120366540}"/>
                </a:ext>
              </a:extLst>
            </p:cNvPr>
            <p:cNvSpPr txBox="1"/>
            <p:nvPr/>
          </p:nvSpPr>
          <p:spPr>
            <a:xfrm>
              <a:off x="8860504" y="1346858"/>
              <a:ext cx="2831466" cy="10675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brings her can-do American attitude and fresh ideas to her new office in Paris, but her inability to speak French turns out to be a major faux pas.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0" name="TITLE">
              <a:extLst>
                <a:ext uri="{FF2B5EF4-FFF2-40B4-BE49-F238E27FC236}">
                  <a16:creationId xmlns:a16="http://schemas.microsoft.com/office/drawing/2014/main" id="{0AF8D8D0-1C67-D74F-9FF4-DBDDB6CA1097}"/>
                </a:ext>
              </a:extLst>
            </p:cNvPr>
            <p:cNvSpPr txBox="1"/>
            <p:nvPr/>
          </p:nvSpPr>
          <p:spPr>
            <a:xfrm>
              <a:off x="8860504" y="1011297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S1:E1 | Emily in Paris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2" name="TITLE">
              <a:extLst>
                <a:ext uri="{FF2B5EF4-FFF2-40B4-BE49-F238E27FC236}">
                  <a16:creationId xmlns:a16="http://schemas.microsoft.com/office/drawing/2014/main" id="{41AEA383-8B8E-EA45-924A-DD5775DAE903}"/>
                </a:ext>
              </a:extLst>
            </p:cNvPr>
            <p:cNvSpPr txBox="1"/>
            <p:nvPr/>
          </p:nvSpPr>
          <p:spPr>
            <a:xfrm>
              <a:off x="8874384" y="2442771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B2F2474-05B1-4F49-ABA3-744A7B4347C4}"/>
              </a:ext>
            </a:extLst>
          </p:cNvPr>
          <p:cNvGrpSpPr/>
          <p:nvPr/>
        </p:nvGrpSpPr>
        <p:grpSpPr>
          <a:xfrm>
            <a:off x="5278027" y="3014895"/>
            <a:ext cx="6444531" cy="1846275"/>
            <a:chOff x="5278027" y="3014895"/>
            <a:chExt cx="6444531" cy="1846275"/>
          </a:xfrm>
        </p:grpSpPr>
        <p:pic>
          <p:nvPicPr>
            <p:cNvPr id="7172" name="Picture 4" descr="Watch Emily in Paris | Netflix Official Site">
              <a:extLst>
                <a:ext uri="{FF2B5EF4-FFF2-40B4-BE49-F238E27FC236}">
                  <a16:creationId xmlns:a16="http://schemas.microsoft.com/office/drawing/2014/main" id="{F2CE44B8-8502-CD4F-B206-308F16DA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3014895"/>
              <a:ext cx="3282267" cy="18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ITLE">
              <a:extLst>
                <a:ext uri="{FF2B5EF4-FFF2-40B4-BE49-F238E27FC236}">
                  <a16:creationId xmlns:a16="http://schemas.microsoft.com/office/drawing/2014/main" id="{A727C690-D8AB-9E42-8C80-7E681DA5EE13}"/>
                </a:ext>
              </a:extLst>
            </p:cNvPr>
            <p:cNvSpPr txBox="1"/>
            <p:nvPr/>
          </p:nvSpPr>
          <p:spPr>
            <a:xfrm>
              <a:off x="8891092" y="3485692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navigates the intricacies of French amour when her enthusiasm at work soirée impresses a flirtatious – and married – client.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4" name="TITLE">
              <a:extLst>
                <a:ext uri="{FF2B5EF4-FFF2-40B4-BE49-F238E27FC236}">
                  <a16:creationId xmlns:a16="http://schemas.microsoft.com/office/drawing/2014/main" id="{4CE80307-324B-844C-A596-7E4E12D10CC3}"/>
                </a:ext>
              </a:extLst>
            </p:cNvPr>
            <p:cNvSpPr txBox="1"/>
            <p:nvPr/>
          </p:nvSpPr>
          <p:spPr>
            <a:xfrm>
              <a:off x="8891092" y="3057798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S1:E2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Masculin</a:t>
              </a:r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Féminin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5" name="TITLE">
              <a:extLst>
                <a:ext uri="{FF2B5EF4-FFF2-40B4-BE49-F238E27FC236}">
                  <a16:creationId xmlns:a16="http://schemas.microsoft.com/office/drawing/2014/main" id="{E24930CF-7884-4947-A8BB-A79B70F26C79}"/>
                </a:ext>
              </a:extLst>
            </p:cNvPr>
            <p:cNvSpPr txBox="1"/>
            <p:nvPr/>
          </p:nvSpPr>
          <p:spPr>
            <a:xfrm>
              <a:off x="8904972" y="4489272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C70BC1F-77B5-724F-8CBE-9C1CADFA1D36}"/>
              </a:ext>
            </a:extLst>
          </p:cNvPr>
          <p:cNvGrpSpPr/>
          <p:nvPr/>
        </p:nvGrpSpPr>
        <p:grpSpPr>
          <a:xfrm>
            <a:off x="5278027" y="5063961"/>
            <a:ext cx="6413943" cy="1971003"/>
            <a:chOff x="5278027" y="5063961"/>
            <a:chExt cx="6413943" cy="1971003"/>
          </a:xfrm>
        </p:grpSpPr>
        <p:sp>
          <p:nvSpPr>
            <p:cNvPr id="67" name="TITLE">
              <a:extLst>
                <a:ext uri="{FF2B5EF4-FFF2-40B4-BE49-F238E27FC236}">
                  <a16:creationId xmlns:a16="http://schemas.microsoft.com/office/drawing/2014/main" id="{4F74760D-9C40-3B40-90DF-D7028A13B872}"/>
                </a:ext>
              </a:extLst>
            </p:cNvPr>
            <p:cNvSpPr txBox="1"/>
            <p:nvPr/>
          </p:nvSpPr>
          <p:spPr>
            <a:xfrm>
              <a:off x="8860504" y="5597845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voices her concerns over a risqué new ad campaign while juggling plumbing problems, language lessons, and disagreeable co-workers.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8" name="TITLE">
              <a:extLst>
                <a:ext uri="{FF2B5EF4-FFF2-40B4-BE49-F238E27FC236}">
                  <a16:creationId xmlns:a16="http://schemas.microsoft.com/office/drawing/2014/main" id="{37807047-C5EE-B34F-B7E4-98FDAE8F2878}"/>
                </a:ext>
              </a:extLst>
            </p:cNvPr>
            <p:cNvSpPr txBox="1"/>
            <p:nvPr/>
          </p:nvSpPr>
          <p:spPr>
            <a:xfrm>
              <a:off x="8860504" y="5169951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S1:E3 | Sexy or Sexist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9" name="TITLE">
              <a:extLst>
                <a:ext uri="{FF2B5EF4-FFF2-40B4-BE49-F238E27FC236}">
                  <a16:creationId xmlns:a16="http://schemas.microsoft.com/office/drawing/2014/main" id="{635583B2-90F2-3141-8FEA-FDED970E8149}"/>
                </a:ext>
              </a:extLst>
            </p:cNvPr>
            <p:cNvSpPr txBox="1"/>
            <p:nvPr/>
          </p:nvSpPr>
          <p:spPr>
            <a:xfrm>
              <a:off x="8874384" y="6601425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4" name="Picture 6" descr="Emily in Paris Episode 3 recap: Emily questions a risqué ad campaign">
              <a:extLst>
                <a:ext uri="{FF2B5EF4-FFF2-40B4-BE49-F238E27FC236}">
                  <a16:creationId xmlns:a16="http://schemas.microsoft.com/office/drawing/2014/main" id="{37AF7586-31D6-FF4F-92E6-7F574336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5063961"/>
              <a:ext cx="3282267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E136D9-D08C-3245-BAC6-A57DBF0197C3}"/>
              </a:ext>
            </a:extLst>
          </p:cNvPr>
          <p:cNvGrpSpPr/>
          <p:nvPr/>
        </p:nvGrpSpPr>
        <p:grpSpPr>
          <a:xfrm>
            <a:off x="5278027" y="7237755"/>
            <a:ext cx="6458411" cy="1971003"/>
            <a:chOff x="5278027" y="7237755"/>
            <a:chExt cx="6458411" cy="1971003"/>
          </a:xfrm>
        </p:grpSpPr>
        <p:sp>
          <p:nvSpPr>
            <p:cNvPr id="70" name="TITLE">
              <a:extLst>
                <a:ext uri="{FF2B5EF4-FFF2-40B4-BE49-F238E27FC236}">
                  <a16:creationId xmlns:a16="http://schemas.microsoft.com/office/drawing/2014/main" id="{643E9618-7EC3-9F44-9B0C-8FBA8A790997}"/>
                </a:ext>
              </a:extLst>
            </p:cNvPr>
            <p:cNvSpPr txBox="1"/>
            <p:nvPr/>
          </p:nvSpPr>
          <p:spPr>
            <a:xfrm>
              <a:off x="8904972" y="7821738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A sweet new acquaintance helps Emily sniff out a potentially huge new client, but a messy workplace liaison endangers the deal.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1" name="TITLE">
              <a:extLst>
                <a:ext uri="{FF2B5EF4-FFF2-40B4-BE49-F238E27FC236}">
                  <a16:creationId xmlns:a16="http://schemas.microsoft.com/office/drawing/2014/main" id="{E087ECE4-D77C-B641-885E-4883D56D9229}"/>
                </a:ext>
              </a:extLst>
            </p:cNvPr>
            <p:cNvSpPr txBox="1"/>
            <p:nvPr/>
          </p:nvSpPr>
          <p:spPr>
            <a:xfrm>
              <a:off x="8904972" y="7393844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S1:E4 | A Kiss Is Just a Kiss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2" name="TITLE">
              <a:extLst>
                <a:ext uri="{FF2B5EF4-FFF2-40B4-BE49-F238E27FC236}">
                  <a16:creationId xmlns:a16="http://schemas.microsoft.com/office/drawing/2014/main" id="{21CD0A69-922A-434E-8910-31B8C859EEE9}"/>
                </a:ext>
              </a:extLst>
            </p:cNvPr>
            <p:cNvSpPr txBox="1"/>
            <p:nvPr/>
          </p:nvSpPr>
          <p:spPr>
            <a:xfrm>
              <a:off x="8918852" y="8825318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pic>
          <p:nvPicPr>
            <p:cNvPr id="7176" name="Picture 8" descr="Emily in Paris Episode 4 recap: 'A Kiss is Just a Kiss'">
              <a:extLst>
                <a:ext uri="{FF2B5EF4-FFF2-40B4-BE49-F238E27FC236}">
                  <a16:creationId xmlns:a16="http://schemas.microsoft.com/office/drawing/2014/main" id="{9B0BB3C9-6F98-AB41-AEA0-813948B13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11"/>
            <a:stretch/>
          </p:blipFill>
          <p:spPr bwMode="auto">
            <a:xfrm>
              <a:off x="5278027" y="7237755"/>
              <a:ext cx="3282267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" name="TITLE">
            <a:extLst>
              <a:ext uri="{FF2B5EF4-FFF2-40B4-BE49-F238E27FC236}">
                <a16:creationId xmlns:a16="http://schemas.microsoft.com/office/drawing/2014/main" id="{AAAE1DD0-09D0-E340-932B-979F25024123}"/>
              </a:ext>
            </a:extLst>
          </p:cNvPr>
          <p:cNvSpPr txBox="1"/>
          <p:nvPr/>
        </p:nvSpPr>
        <p:spPr>
          <a:xfrm>
            <a:off x="13216619" y="13440294"/>
            <a:ext cx="838263" cy="3468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Emily discovers that her growing social media following opens doors in Paris, and a friendly night out on the town leads to a tête-à-tête with Gabriel.</a:t>
            </a:r>
            <a:endParaRPr lang="en-US"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9034F1E-A620-B64A-A0B1-5C901C0521C0}"/>
              </a:ext>
            </a:extLst>
          </p:cNvPr>
          <p:cNvGrpSpPr/>
          <p:nvPr/>
        </p:nvGrpSpPr>
        <p:grpSpPr>
          <a:xfrm>
            <a:off x="5278027" y="9411549"/>
            <a:ext cx="6472291" cy="1971003"/>
            <a:chOff x="5278027" y="9411549"/>
            <a:chExt cx="6472291" cy="1971003"/>
          </a:xfrm>
        </p:grpSpPr>
        <p:pic>
          <p:nvPicPr>
            <p:cNvPr id="7178" name="Picture 10" descr="Emily in Paris season 1, episode 5 recap - what happened in &quot;Faux Amis&quot;?">
              <a:extLst>
                <a:ext uri="{FF2B5EF4-FFF2-40B4-BE49-F238E27FC236}">
                  <a16:creationId xmlns:a16="http://schemas.microsoft.com/office/drawing/2014/main" id="{A013684E-D64C-2A4A-A5A9-3542B7E90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411549"/>
              <a:ext cx="3282266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ITLE">
              <a:extLst>
                <a:ext uri="{FF2B5EF4-FFF2-40B4-BE49-F238E27FC236}">
                  <a16:creationId xmlns:a16="http://schemas.microsoft.com/office/drawing/2014/main" id="{C9E2482F-EE51-D748-91D7-C6D487A490BC}"/>
                </a:ext>
              </a:extLst>
            </p:cNvPr>
            <p:cNvSpPr txBox="1"/>
            <p:nvPr/>
          </p:nvSpPr>
          <p:spPr>
            <a:xfrm>
              <a:off x="8891092" y="9556085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S1:E5 | Faux Amis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5" name="TITLE">
              <a:extLst>
                <a:ext uri="{FF2B5EF4-FFF2-40B4-BE49-F238E27FC236}">
                  <a16:creationId xmlns:a16="http://schemas.microsoft.com/office/drawing/2014/main" id="{92D85404-A27A-9F40-80EC-8A63C9B595DA}"/>
                </a:ext>
              </a:extLst>
            </p:cNvPr>
            <p:cNvSpPr txBox="1"/>
            <p:nvPr/>
          </p:nvSpPr>
          <p:spPr>
            <a:xfrm>
              <a:off x="8904972" y="10987559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6" name="TITLE">
              <a:extLst>
                <a:ext uri="{FF2B5EF4-FFF2-40B4-BE49-F238E27FC236}">
                  <a16:creationId xmlns:a16="http://schemas.microsoft.com/office/drawing/2014/main" id="{965C46EE-1525-B24B-B322-25103834060F}"/>
                </a:ext>
              </a:extLst>
            </p:cNvPr>
            <p:cNvSpPr txBox="1"/>
            <p:nvPr/>
          </p:nvSpPr>
          <p:spPr>
            <a:xfrm>
              <a:off x="8918852" y="9955583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discovers that her growing social media following opens doors in Paris, and a friendly night out on the town leads to a tete-a-tete with Gabriel.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4D761E-6EF9-8E41-A162-32B1D32A9EE4}"/>
              </a:ext>
            </a:extLst>
          </p:cNvPr>
          <p:cNvGrpSpPr/>
          <p:nvPr/>
        </p:nvGrpSpPr>
        <p:grpSpPr>
          <a:xfrm>
            <a:off x="5278027" y="11585343"/>
            <a:ext cx="6444531" cy="1996830"/>
            <a:chOff x="5278027" y="11585343"/>
            <a:chExt cx="6444531" cy="1996830"/>
          </a:xfrm>
        </p:grpSpPr>
        <p:pic>
          <p:nvPicPr>
            <p:cNvPr id="7180" name="Picture 12" descr="Emily in Paris Recap, Season 1 Episode 6: 'Ringarde'">
              <a:extLst>
                <a:ext uri="{FF2B5EF4-FFF2-40B4-BE49-F238E27FC236}">
                  <a16:creationId xmlns:a16="http://schemas.microsoft.com/office/drawing/2014/main" id="{E050AB49-E200-BC4C-89F9-23A630F46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0" b="-355"/>
            <a:stretch/>
          </p:blipFill>
          <p:spPr bwMode="auto">
            <a:xfrm>
              <a:off x="5278027" y="11585343"/>
              <a:ext cx="3282266" cy="199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ITLE">
              <a:extLst>
                <a:ext uri="{FF2B5EF4-FFF2-40B4-BE49-F238E27FC236}">
                  <a16:creationId xmlns:a16="http://schemas.microsoft.com/office/drawing/2014/main" id="{5DE08CBA-5724-4444-AD1D-CEF5B2197E23}"/>
                </a:ext>
              </a:extLst>
            </p:cNvPr>
            <p:cNvSpPr txBox="1"/>
            <p:nvPr/>
          </p:nvSpPr>
          <p:spPr>
            <a:xfrm>
              <a:off x="8891092" y="12146220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When a meeting with an iconic couture house unravels over a basic mistake, Emily finds comfort in the company of a seemingly charming professor.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8" name="TITLE">
              <a:extLst>
                <a:ext uri="{FF2B5EF4-FFF2-40B4-BE49-F238E27FC236}">
                  <a16:creationId xmlns:a16="http://schemas.microsoft.com/office/drawing/2014/main" id="{ABF84756-2FC8-D041-98BE-9CEA1DBDE007}"/>
                </a:ext>
              </a:extLst>
            </p:cNvPr>
            <p:cNvSpPr txBox="1"/>
            <p:nvPr/>
          </p:nvSpPr>
          <p:spPr>
            <a:xfrm>
              <a:off x="8891092" y="11718326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S1:E6 | </a:t>
              </a:r>
              <a:r>
                <a:rPr lang="en-US" sz="1400" b="1" dirty="0" err="1">
                  <a:solidFill>
                    <a:schemeClr val="bg1"/>
                  </a:solidFill>
                  <a:latin typeface="Helvetica" pitchFamily="2" charset="0"/>
                </a:rPr>
                <a:t>Ringarde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9" name="TITLE">
              <a:extLst>
                <a:ext uri="{FF2B5EF4-FFF2-40B4-BE49-F238E27FC236}">
                  <a16:creationId xmlns:a16="http://schemas.microsoft.com/office/drawing/2014/main" id="{169778D5-95CF-D44C-BE65-D63925259CDB}"/>
                </a:ext>
              </a:extLst>
            </p:cNvPr>
            <p:cNvSpPr txBox="1"/>
            <p:nvPr/>
          </p:nvSpPr>
          <p:spPr>
            <a:xfrm>
              <a:off x="8904972" y="13149800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47010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8D486F06-54F3-FF4B-9BD9-9C9FA27B4C86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20F55A7-40EA-9E4F-B2E3-71AC59EF7BEC}"/>
              </a:ext>
            </a:extLst>
          </p:cNvPr>
          <p:cNvSpPr txBox="1"/>
          <p:nvPr/>
        </p:nvSpPr>
        <p:spPr>
          <a:xfrm>
            <a:off x="856128" y="969499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4B9B83C7-C74F-D949-8C80-72D99EC7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856128" y="540807"/>
            <a:ext cx="1310341" cy="428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5935A39A-5A2E-C245-87A5-543C36EA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721" y="1633145"/>
            <a:ext cx="305853" cy="305853"/>
          </a:xfrm>
          <a:prstGeom prst="rect">
            <a:avLst/>
          </a:prstGeom>
        </p:spPr>
      </p:pic>
      <p:sp>
        <p:nvSpPr>
          <p:cNvPr id="44" name="TITLE">
            <a:extLst>
              <a:ext uri="{FF2B5EF4-FFF2-40B4-BE49-F238E27FC236}">
                <a16:creationId xmlns:a16="http://schemas.microsoft.com/office/drawing/2014/main" id="{8FEABA9E-2862-9349-A786-6C725595595D}"/>
              </a:ext>
            </a:extLst>
          </p:cNvPr>
          <p:cNvSpPr txBox="1"/>
          <p:nvPr/>
        </p:nvSpPr>
        <p:spPr>
          <a:xfrm>
            <a:off x="1465930" y="1657208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4388F7D7-AE6F-9141-8145-06196E0079B9}"/>
              </a:ext>
            </a:extLst>
          </p:cNvPr>
          <p:cNvSpPr txBox="1"/>
          <p:nvPr/>
        </p:nvSpPr>
        <p:spPr>
          <a:xfrm>
            <a:off x="2032234" y="1661055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ABA5C5C-011D-1349-8585-E53107B5DB2F}"/>
              </a:ext>
            </a:extLst>
          </p:cNvPr>
          <p:cNvSpPr/>
          <p:nvPr/>
        </p:nvSpPr>
        <p:spPr>
          <a:xfrm>
            <a:off x="2869933" y="1699292"/>
            <a:ext cx="360612" cy="229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F96C5A0B-5217-7449-8168-A04275480F39}"/>
              </a:ext>
            </a:extLst>
          </p:cNvPr>
          <p:cNvSpPr txBox="1"/>
          <p:nvPr/>
        </p:nvSpPr>
        <p:spPr>
          <a:xfrm>
            <a:off x="2869932" y="1661055"/>
            <a:ext cx="372671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latin typeface="Helvetica" pitchFamily="2" charset="0"/>
              </a:rPr>
              <a:t>16+</a:t>
            </a:r>
            <a:endParaRPr sz="1800" dirty="0">
              <a:latin typeface="Helvetica" pitchFamily="2" charset="0"/>
            </a:endParaRP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743FE0B3-34AD-334A-B0EF-9E1FBAA8324B}"/>
              </a:ext>
            </a:extLst>
          </p:cNvPr>
          <p:cNvSpPr txBox="1"/>
          <p:nvPr/>
        </p:nvSpPr>
        <p:spPr>
          <a:xfrm>
            <a:off x="934128" y="2316880"/>
            <a:ext cx="8477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1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FACF0CA4-D770-4A49-9E5E-13A6BF7BB69E}"/>
              </a:ext>
            </a:extLst>
          </p:cNvPr>
          <p:cNvSpPr txBox="1"/>
          <p:nvPr/>
        </p:nvSpPr>
        <p:spPr>
          <a:xfrm>
            <a:off x="934128" y="2687339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2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B1EA27C9-F829-484E-B6C8-00345F67BB1C}"/>
              </a:ext>
            </a:extLst>
          </p:cNvPr>
          <p:cNvSpPr txBox="1"/>
          <p:nvPr/>
        </p:nvSpPr>
        <p:spPr>
          <a:xfrm>
            <a:off x="934128" y="3057798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3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D82266D-B39B-A444-B05C-A5A3FACF8900}"/>
              </a:ext>
            </a:extLst>
          </p:cNvPr>
          <p:cNvSpPr txBox="1"/>
          <p:nvPr/>
        </p:nvSpPr>
        <p:spPr>
          <a:xfrm>
            <a:off x="948088" y="343108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Trailers &amp; More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F9EDEEFD-F637-1243-983B-E1D4A468D850}"/>
              </a:ext>
            </a:extLst>
          </p:cNvPr>
          <p:cNvSpPr txBox="1"/>
          <p:nvPr/>
        </p:nvSpPr>
        <p:spPr>
          <a:xfrm>
            <a:off x="3640201" y="2316879"/>
            <a:ext cx="1017766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10 episodes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C621BD-29FD-ED4E-9931-6060D4004CDE}"/>
              </a:ext>
            </a:extLst>
          </p:cNvPr>
          <p:cNvSpPr/>
          <p:nvPr/>
        </p:nvSpPr>
        <p:spPr>
          <a:xfrm>
            <a:off x="797340" y="2273012"/>
            <a:ext cx="3891728" cy="41817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8566AB-1F99-C448-AC63-87F1D3128F1A}"/>
              </a:ext>
            </a:extLst>
          </p:cNvPr>
          <p:cNvGrpSpPr/>
          <p:nvPr/>
        </p:nvGrpSpPr>
        <p:grpSpPr>
          <a:xfrm>
            <a:off x="5278027" y="-1143078"/>
            <a:ext cx="6413943" cy="1846275"/>
            <a:chOff x="5278027" y="969499"/>
            <a:chExt cx="6413943" cy="1846275"/>
          </a:xfrm>
        </p:grpSpPr>
        <p:pic>
          <p:nvPicPr>
            <p:cNvPr id="7170" name="Picture 2" descr="Watch Emily in Paris | Netflix Official Site">
              <a:extLst>
                <a:ext uri="{FF2B5EF4-FFF2-40B4-BE49-F238E27FC236}">
                  <a16:creationId xmlns:a16="http://schemas.microsoft.com/office/drawing/2014/main" id="{16B7FCDD-E76D-A34E-B237-274E5CABD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69499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  <a:outerShdw blurRad="1270000" dist="50800" dir="5400000" sx="59904" sy="59904" algn="ctr" rotWithShape="0">
                <a:schemeClr val="bg1">
                  <a:alpha val="4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ITLE">
              <a:extLst>
                <a:ext uri="{FF2B5EF4-FFF2-40B4-BE49-F238E27FC236}">
                  <a16:creationId xmlns:a16="http://schemas.microsoft.com/office/drawing/2014/main" id="{EC5E3499-ABC5-8245-99D1-00E120366540}"/>
                </a:ext>
              </a:extLst>
            </p:cNvPr>
            <p:cNvSpPr txBox="1"/>
            <p:nvPr/>
          </p:nvSpPr>
          <p:spPr>
            <a:xfrm>
              <a:off x="8860504" y="1346858"/>
              <a:ext cx="2831466" cy="10675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brings her can-do American attitude and fresh ideas to her new office in Paris, but her inability to speak French turns out to be a major faux pas.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0" name="TITLE">
              <a:extLst>
                <a:ext uri="{FF2B5EF4-FFF2-40B4-BE49-F238E27FC236}">
                  <a16:creationId xmlns:a16="http://schemas.microsoft.com/office/drawing/2014/main" id="{0AF8D8D0-1C67-D74F-9FF4-DBDDB6CA1097}"/>
                </a:ext>
              </a:extLst>
            </p:cNvPr>
            <p:cNvSpPr txBox="1"/>
            <p:nvPr/>
          </p:nvSpPr>
          <p:spPr>
            <a:xfrm>
              <a:off x="8860504" y="1011297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S1:E1 | Emily in Paris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2" name="TITLE">
              <a:extLst>
                <a:ext uri="{FF2B5EF4-FFF2-40B4-BE49-F238E27FC236}">
                  <a16:creationId xmlns:a16="http://schemas.microsoft.com/office/drawing/2014/main" id="{41AEA383-8B8E-EA45-924A-DD5775DAE903}"/>
                </a:ext>
              </a:extLst>
            </p:cNvPr>
            <p:cNvSpPr txBox="1"/>
            <p:nvPr/>
          </p:nvSpPr>
          <p:spPr>
            <a:xfrm>
              <a:off x="8874384" y="2442771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E637DA-C994-AC46-9BF5-5E26005F91F1}"/>
              </a:ext>
            </a:extLst>
          </p:cNvPr>
          <p:cNvGrpSpPr/>
          <p:nvPr/>
        </p:nvGrpSpPr>
        <p:grpSpPr>
          <a:xfrm>
            <a:off x="5278027" y="902318"/>
            <a:ext cx="6444531" cy="1846275"/>
            <a:chOff x="5278027" y="3014895"/>
            <a:chExt cx="6444531" cy="1846275"/>
          </a:xfrm>
        </p:grpSpPr>
        <p:pic>
          <p:nvPicPr>
            <p:cNvPr id="7172" name="Picture 4" descr="Watch Emily in Paris | Netflix Official Site">
              <a:extLst>
                <a:ext uri="{FF2B5EF4-FFF2-40B4-BE49-F238E27FC236}">
                  <a16:creationId xmlns:a16="http://schemas.microsoft.com/office/drawing/2014/main" id="{F2CE44B8-8502-CD4F-B206-308F16DA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3014895"/>
              <a:ext cx="3282267" cy="1846275"/>
            </a:xfrm>
            <a:prstGeom prst="rect">
              <a:avLst/>
            </a:prstGeom>
            <a:noFill/>
            <a:effectLst>
              <a:glow rad="1270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ITLE">
              <a:extLst>
                <a:ext uri="{FF2B5EF4-FFF2-40B4-BE49-F238E27FC236}">
                  <a16:creationId xmlns:a16="http://schemas.microsoft.com/office/drawing/2014/main" id="{A727C690-D8AB-9E42-8C80-7E681DA5EE13}"/>
                </a:ext>
              </a:extLst>
            </p:cNvPr>
            <p:cNvSpPr txBox="1"/>
            <p:nvPr/>
          </p:nvSpPr>
          <p:spPr>
            <a:xfrm>
              <a:off x="8891092" y="3485692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navigates the intricacies of French amour when her enthusiasm at work soirée impresses a flirtatious – and married – client.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4" name="TITLE">
              <a:extLst>
                <a:ext uri="{FF2B5EF4-FFF2-40B4-BE49-F238E27FC236}">
                  <a16:creationId xmlns:a16="http://schemas.microsoft.com/office/drawing/2014/main" id="{4CE80307-324B-844C-A596-7E4E12D10CC3}"/>
                </a:ext>
              </a:extLst>
            </p:cNvPr>
            <p:cNvSpPr txBox="1"/>
            <p:nvPr/>
          </p:nvSpPr>
          <p:spPr>
            <a:xfrm>
              <a:off x="8891092" y="3057798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S1:E2 | </a:t>
              </a:r>
              <a:r>
                <a:rPr lang="en-US" sz="1400" b="1" dirty="0" err="1">
                  <a:solidFill>
                    <a:schemeClr val="bg1"/>
                  </a:solidFill>
                  <a:latin typeface="Helvetica" pitchFamily="2" charset="0"/>
                </a:rPr>
                <a:t>Masculin</a:t>
              </a:r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latin typeface="Helvetica" pitchFamily="2" charset="0"/>
                </a:rPr>
                <a:t>Féminin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5" name="TITLE">
              <a:extLst>
                <a:ext uri="{FF2B5EF4-FFF2-40B4-BE49-F238E27FC236}">
                  <a16:creationId xmlns:a16="http://schemas.microsoft.com/office/drawing/2014/main" id="{E24930CF-7884-4947-A8BB-A79B70F26C79}"/>
                </a:ext>
              </a:extLst>
            </p:cNvPr>
            <p:cNvSpPr txBox="1"/>
            <p:nvPr/>
          </p:nvSpPr>
          <p:spPr>
            <a:xfrm>
              <a:off x="8904972" y="4489272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E30D04-74BD-054C-AB96-F37B648AA13D}"/>
              </a:ext>
            </a:extLst>
          </p:cNvPr>
          <p:cNvGrpSpPr/>
          <p:nvPr/>
        </p:nvGrpSpPr>
        <p:grpSpPr>
          <a:xfrm>
            <a:off x="5278027" y="2951384"/>
            <a:ext cx="6413943" cy="1971003"/>
            <a:chOff x="5278027" y="5063961"/>
            <a:chExt cx="6413943" cy="1971003"/>
          </a:xfrm>
        </p:grpSpPr>
        <p:sp>
          <p:nvSpPr>
            <p:cNvPr id="67" name="TITLE">
              <a:extLst>
                <a:ext uri="{FF2B5EF4-FFF2-40B4-BE49-F238E27FC236}">
                  <a16:creationId xmlns:a16="http://schemas.microsoft.com/office/drawing/2014/main" id="{4F74760D-9C40-3B40-90DF-D7028A13B872}"/>
                </a:ext>
              </a:extLst>
            </p:cNvPr>
            <p:cNvSpPr txBox="1"/>
            <p:nvPr/>
          </p:nvSpPr>
          <p:spPr>
            <a:xfrm>
              <a:off x="8860504" y="5597845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voices her concerns over a risqué new ad campaign while juggling plumbing problems, language lessons, and disagreeable co-workers.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8" name="TITLE">
              <a:extLst>
                <a:ext uri="{FF2B5EF4-FFF2-40B4-BE49-F238E27FC236}">
                  <a16:creationId xmlns:a16="http://schemas.microsoft.com/office/drawing/2014/main" id="{37807047-C5EE-B34F-B7E4-98FDAE8F2878}"/>
                </a:ext>
              </a:extLst>
            </p:cNvPr>
            <p:cNvSpPr txBox="1"/>
            <p:nvPr/>
          </p:nvSpPr>
          <p:spPr>
            <a:xfrm>
              <a:off x="8860504" y="5169951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S1:E3 | Sexy or Sexist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9" name="TITLE">
              <a:extLst>
                <a:ext uri="{FF2B5EF4-FFF2-40B4-BE49-F238E27FC236}">
                  <a16:creationId xmlns:a16="http://schemas.microsoft.com/office/drawing/2014/main" id="{635583B2-90F2-3141-8FEA-FDED970E8149}"/>
                </a:ext>
              </a:extLst>
            </p:cNvPr>
            <p:cNvSpPr txBox="1"/>
            <p:nvPr/>
          </p:nvSpPr>
          <p:spPr>
            <a:xfrm>
              <a:off x="8874384" y="6601425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4" name="Picture 6" descr="Emily in Paris Episode 3 recap: Emily questions a risqué ad campaign">
              <a:extLst>
                <a:ext uri="{FF2B5EF4-FFF2-40B4-BE49-F238E27FC236}">
                  <a16:creationId xmlns:a16="http://schemas.microsoft.com/office/drawing/2014/main" id="{37AF7586-31D6-FF4F-92E6-7F574336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5063961"/>
              <a:ext cx="3282267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7ADE1-8527-3345-8F47-56A313BE83E4}"/>
              </a:ext>
            </a:extLst>
          </p:cNvPr>
          <p:cNvGrpSpPr/>
          <p:nvPr/>
        </p:nvGrpSpPr>
        <p:grpSpPr>
          <a:xfrm>
            <a:off x="5278027" y="5125178"/>
            <a:ext cx="6458411" cy="1971003"/>
            <a:chOff x="5278027" y="7237755"/>
            <a:chExt cx="6458411" cy="1971003"/>
          </a:xfrm>
        </p:grpSpPr>
        <p:sp>
          <p:nvSpPr>
            <p:cNvPr id="70" name="TITLE">
              <a:extLst>
                <a:ext uri="{FF2B5EF4-FFF2-40B4-BE49-F238E27FC236}">
                  <a16:creationId xmlns:a16="http://schemas.microsoft.com/office/drawing/2014/main" id="{643E9618-7EC3-9F44-9B0C-8FBA8A790997}"/>
                </a:ext>
              </a:extLst>
            </p:cNvPr>
            <p:cNvSpPr txBox="1"/>
            <p:nvPr/>
          </p:nvSpPr>
          <p:spPr>
            <a:xfrm>
              <a:off x="8904972" y="7821738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A sweet new acquaintance helps Emily sniff out a potentially huge new client, but a messy workplace liaison endangers the deal.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1" name="TITLE">
              <a:extLst>
                <a:ext uri="{FF2B5EF4-FFF2-40B4-BE49-F238E27FC236}">
                  <a16:creationId xmlns:a16="http://schemas.microsoft.com/office/drawing/2014/main" id="{E087ECE4-D77C-B641-885E-4883D56D9229}"/>
                </a:ext>
              </a:extLst>
            </p:cNvPr>
            <p:cNvSpPr txBox="1"/>
            <p:nvPr/>
          </p:nvSpPr>
          <p:spPr>
            <a:xfrm>
              <a:off x="8904972" y="7393844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S1:E4 | A Kiss Is Just a Kiss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2" name="TITLE">
              <a:extLst>
                <a:ext uri="{FF2B5EF4-FFF2-40B4-BE49-F238E27FC236}">
                  <a16:creationId xmlns:a16="http://schemas.microsoft.com/office/drawing/2014/main" id="{21CD0A69-922A-434E-8910-31B8C859EEE9}"/>
                </a:ext>
              </a:extLst>
            </p:cNvPr>
            <p:cNvSpPr txBox="1"/>
            <p:nvPr/>
          </p:nvSpPr>
          <p:spPr>
            <a:xfrm>
              <a:off x="8918852" y="8825318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6" name="Picture 8" descr="Emily in Paris Episode 4 recap: 'A Kiss is Just a Kiss'">
              <a:extLst>
                <a:ext uri="{FF2B5EF4-FFF2-40B4-BE49-F238E27FC236}">
                  <a16:creationId xmlns:a16="http://schemas.microsoft.com/office/drawing/2014/main" id="{9B0BB3C9-6F98-AB41-AEA0-813948B13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11"/>
            <a:stretch/>
          </p:blipFill>
          <p:spPr bwMode="auto">
            <a:xfrm>
              <a:off x="5278027" y="7237755"/>
              <a:ext cx="3282267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EC8D4B-50FC-6848-BD37-A85F31A37AA8}"/>
              </a:ext>
            </a:extLst>
          </p:cNvPr>
          <p:cNvGrpSpPr/>
          <p:nvPr/>
        </p:nvGrpSpPr>
        <p:grpSpPr>
          <a:xfrm>
            <a:off x="5278027" y="7298972"/>
            <a:ext cx="6472291" cy="1971003"/>
            <a:chOff x="5278027" y="9411549"/>
            <a:chExt cx="6472291" cy="1971003"/>
          </a:xfrm>
        </p:grpSpPr>
        <p:pic>
          <p:nvPicPr>
            <p:cNvPr id="7178" name="Picture 10" descr="Emily in Paris season 1, episode 5 recap - what happened in &quot;Faux Amis&quot;?">
              <a:extLst>
                <a:ext uri="{FF2B5EF4-FFF2-40B4-BE49-F238E27FC236}">
                  <a16:creationId xmlns:a16="http://schemas.microsoft.com/office/drawing/2014/main" id="{A013684E-D64C-2A4A-A5A9-3542B7E90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411549"/>
              <a:ext cx="3282266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ITLE">
              <a:extLst>
                <a:ext uri="{FF2B5EF4-FFF2-40B4-BE49-F238E27FC236}">
                  <a16:creationId xmlns:a16="http://schemas.microsoft.com/office/drawing/2014/main" id="{C9E2482F-EE51-D748-91D7-C6D487A490BC}"/>
                </a:ext>
              </a:extLst>
            </p:cNvPr>
            <p:cNvSpPr txBox="1"/>
            <p:nvPr/>
          </p:nvSpPr>
          <p:spPr>
            <a:xfrm>
              <a:off x="8891092" y="9556085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S1:E5 | Faux Amis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5" name="TITLE">
              <a:extLst>
                <a:ext uri="{FF2B5EF4-FFF2-40B4-BE49-F238E27FC236}">
                  <a16:creationId xmlns:a16="http://schemas.microsoft.com/office/drawing/2014/main" id="{92D85404-A27A-9F40-80EC-8A63C9B595DA}"/>
                </a:ext>
              </a:extLst>
            </p:cNvPr>
            <p:cNvSpPr txBox="1"/>
            <p:nvPr/>
          </p:nvSpPr>
          <p:spPr>
            <a:xfrm>
              <a:off x="8904972" y="10987559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6" name="TITLE">
              <a:extLst>
                <a:ext uri="{FF2B5EF4-FFF2-40B4-BE49-F238E27FC236}">
                  <a16:creationId xmlns:a16="http://schemas.microsoft.com/office/drawing/2014/main" id="{965C46EE-1525-B24B-B322-25103834060F}"/>
                </a:ext>
              </a:extLst>
            </p:cNvPr>
            <p:cNvSpPr txBox="1"/>
            <p:nvPr/>
          </p:nvSpPr>
          <p:spPr>
            <a:xfrm>
              <a:off x="8918852" y="9955583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discovers that her growing social media following opens doors in Paris, and a friendly night out on the town leads to a tete-a-tete with Gabriel.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7FAC31C-C735-1A49-BA62-3F9B34990F55}"/>
              </a:ext>
            </a:extLst>
          </p:cNvPr>
          <p:cNvGrpSpPr/>
          <p:nvPr/>
        </p:nvGrpSpPr>
        <p:grpSpPr>
          <a:xfrm>
            <a:off x="5278027" y="9472766"/>
            <a:ext cx="6444531" cy="1996830"/>
            <a:chOff x="5278027" y="11585343"/>
            <a:chExt cx="6444531" cy="1996830"/>
          </a:xfrm>
        </p:grpSpPr>
        <p:pic>
          <p:nvPicPr>
            <p:cNvPr id="7180" name="Picture 12" descr="Emily in Paris Recap, Season 1 Episode 6: 'Ringarde'">
              <a:extLst>
                <a:ext uri="{FF2B5EF4-FFF2-40B4-BE49-F238E27FC236}">
                  <a16:creationId xmlns:a16="http://schemas.microsoft.com/office/drawing/2014/main" id="{E050AB49-E200-BC4C-89F9-23A630F46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0" b="-355"/>
            <a:stretch/>
          </p:blipFill>
          <p:spPr bwMode="auto">
            <a:xfrm>
              <a:off x="5278027" y="11585343"/>
              <a:ext cx="3282266" cy="199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ITLE">
              <a:extLst>
                <a:ext uri="{FF2B5EF4-FFF2-40B4-BE49-F238E27FC236}">
                  <a16:creationId xmlns:a16="http://schemas.microsoft.com/office/drawing/2014/main" id="{5DE08CBA-5724-4444-AD1D-CEF5B2197E23}"/>
                </a:ext>
              </a:extLst>
            </p:cNvPr>
            <p:cNvSpPr txBox="1"/>
            <p:nvPr/>
          </p:nvSpPr>
          <p:spPr>
            <a:xfrm>
              <a:off x="8891092" y="12146220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When a meeting with an iconic couture house unravels over a basic mistake, Emily finds comfort in the company of a seemingly charming professor.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8" name="TITLE">
              <a:extLst>
                <a:ext uri="{FF2B5EF4-FFF2-40B4-BE49-F238E27FC236}">
                  <a16:creationId xmlns:a16="http://schemas.microsoft.com/office/drawing/2014/main" id="{ABF84756-2FC8-D041-98BE-9CEA1DBDE007}"/>
                </a:ext>
              </a:extLst>
            </p:cNvPr>
            <p:cNvSpPr txBox="1"/>
            <p:nvPr/>
          </p:nvSpPr>
          <p:spPr>
            <a:xfrm>
              <a:off x="8891092" y="11718326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S1:E6 | </a:t>
              </a:r>
              <a:r>
                <a:rPr lang="en-US" sz="1400" b="1" dirty="0" err="1">
                  <a:solidFill>
                    <a:schemeClr val="bg1"/>
                  </a:solidFill>
                  <a:latin typeface="Helvetica" pitchFamily="2" charset="0"/>
                </a:rPr>
                <a:t>Ringarde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9" name="TITLE">
              <a:extLst>
                <a:ext uri="{FF2B5EF4-FFF2-40B4-BE49-F238E27FC236}">
                  <a16:creationId xmlns:a16="http://schemas.microsoft.com/office/drawing/2014/main" id="{169778D5-95CF-D44C-BE65-D63925259CDB}"/>
                </a:ext>
              </a:extLst>
            </p:cNvPr>
            <p:cNvSpPr txBox="1"/>
            <p:nvPr/>
          </p:nvSpPr>
          <p:spPr>
            <a:xfrm>
              <a:off x="8904972" y="13149800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864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8D486F06-54F3-FF4B-9BD9-9C9FA27B4C86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20F55A7-40EA-9E4F-B2E3-71AC59EF7BEC}"/>
              </a:ext>
            </a:extLst>
          </p:cNvPr>
          <p:cNvSpPr txBox="1"/>
          <p:nvPr/>
        </p:nvSpPr>
        <p:spPr>
          <a:xfrm>
            <a:off x="856128" y="969499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4B9B83C7-C74F-D949-8C80-72D99EC7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856128" y="540807"/>
            <a:ext cx="1310341" cy="428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5935A39A-5A2E-C245-87A5-543C36EA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721" y="1633145"/>
            <a:ext cx="305853" cy="305853"/>
          </a:xfrm>
          <a:prstGeom prst="rect">
            <a:avLst/>
          </a:prstGeom>
        </p:spPr>
      </p:pic>
      <p:sp>
        <p:nvSpPr>
          <p:cNvPr id="44" name="TITLE">
            <a:extLst>
              <a:ext uri="{FF2B5EF4-FFF2-40B4-BE49-F238E27FC236}">
                <a16:creationId xmlns:a16="http://schemas.microsoft.com/office/drawing/2014/main" id="{8FEABA9E-2862-9349-A786-6C725595595D}"/>
              </a:ext>
            </a:extLst>
          </p:cNvPr>
          <p:cNvSpPr txBox="1"/>
          <p:nvPr/>
        </p:nvSpPr>
        <p:spPr>
          <a:xfrm>
            <a:off x="1465930" y="1657208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4388F7D7-AE6F-9141-8145-06196E0079B9}"/>
              </a:ext>
            </a:extLst>
          </p:cNvPr>
          <p:cNvSpPr txBox="1"/>
          <p:nvPr/>
        </p:nvSpPr>
        <p:spPr>
          <a:xfrm>
            <a:off x="2032234" y="1661055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ABA5C5C-011D-1349-8585-E53107B5DB2F}"/>
              </a:ext>
            </a:extLst>
          </p:cNvPr>
          <p:cNvSpPr/>
          <p:nvPr/>
        </p:nvSpPr>
        <p:spPr>
          <a:xfrm>
            <a:off x="2869933" y="1699292"/>
            <a:ext cx="360612" cy="229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F96C5A0B-5217-7449-8168-A04275480F39}"/>
              </a:ext>
            </a:extLst>
          </p:cNvPr>
          <p:cNvSpPr txBox="1"/>
          <p:nvPr/>
        </p:nvSpPr>
        <p:spPr>
          <a:xfrm>
            <a:off x="2869932" y="1661055"/>
            <a:ext cx="372671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latin typeface="Helvetica" pitchFamily="2" charset="0"/>
              </a:rPr>
              <a:t>16+</a:t>
            </a:r>
            <a:endParaRPr sz="1800" dirty="0">
              <a:latin typeface="Helvetica" pitchFamily="2" charset="0"/>
            </a:endParaRP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743FE0B3-34AD-334A-B0EF-9E1FBAA8324B}"/>
              </a:ext>
            </a:extLst>
          </p:cNvPr>
          <p:cNvSpPr txBox="1"/>
          <p:nvPr/>
        </p:nvSpPr>
        <p:spPr>
          <a:xfrm>
            <a:off x="934128" y="2316880"/>
            <a:ext cx="8477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1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FACF0CA4-D770-4A49-9E5E-13A6BF7BB69E}"/>
              </a:ext>
            </a:extLst>
          </p:cNvPr>
          <p:cNvSpPr txBox="1"/>
          <p:nvPr/>
        </p:nvSpPr>
        <p:spPr>
          <a:xfrm>
            <a:off x="934128" y="2687339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2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B1EA27C9-F829-484E-B6C8-00345F67BB1C}"/>
              </a:ext>
            </a:extLst>
          </p:cNvPr>
          <p:cNvSpPr txBox="1"/>
          <p:nvPr/>
        </p:nvSpPr>
        <p:spPr>
          <a:xfrm>
            <a:off x="934128" y="3057798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3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D82266D-B39B-A444-B05C-A5A3FACF8900}"/>
              </a:ext>
            </a:extLst>
          </p:cNvPr>
          <p:cNvSpPr txBox="1"/>
          <p:nvPr/>
        </p:nvSpPr>
        <p:spPr>
          <a:xfrm>
            <a:off x="948088" y="343108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Trailers &amp; More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F9EDEEFD-F637-1243-983B-E1D4A468D850}"/>
              </a:ext>
            </a:extLst>
          </p:cNvPr>
          <p:cNvSpPr txBox="1"/>
          <p:nvPr/>
        </p:nvSpPr>
        <p:spPr>
          <a:xfrm>
            <a:off x="3640201" y="2316879"/>
            <a:ext cx="1017766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10 episodes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C621BD-29FD-ED4E-9931-6060D4004CDE}"/>
              </a:ext>
            </a:extLst>
          </p:cNvPr>
          <p:cNvSpPr/>
          <p:nvPr/>
        </p:nvSpPr>
        <p:spPr>
          <a:xfrm>
            <a:off x="797340" y="2273012"/>
            <a:ext cx="3891728" cy="41817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8566AB-1F99-C448-AC63-87F1D3128F1A}"/>
              </a:ext>
            </a:extLst>
          </p:cNvPr>
          <p:cNvGrpSpPr/>
          <p:nvPr/>
        </p:nvGrpSpPr>
        <p:grpSpPr>
          <a:xfrm>
            <a:off x="5278027" y="-3333373"/>
            <a:ext cx="6413943" cy="1846275"/>
            <a:chOff x="5278027" y="969499"/>
            <a:chExt cx="6413943" cy="1846275"/>
          </a:xfrm>
        </p:grpSpPr>
        <p:pic>
          <p:nvPicPr>
            <p:cNvPr id="7170" name="Picture 2" descr="Watch Emily in Paris | Netflix Official Site">
              <a:extLst>
                <a:ext uri="{FF2B5EF4-FFF2-40B4-BE49-F238E27FC236}">
                  <a16:creationId xmlns:a16="http://schemas.microsoft.com/office/drawing/2014/main" id="{16B7FCDD-E76D-A34E-B237-274E5CABD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69499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  <a:outerShdw blurRad="1270000" dist="50800" dir="5400000" sx="59904" sy="59904" algn="ctr" rotWithShape="0">
                <a:schemeClr val="bg1">
                  <a:alpha val="4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ITLE">
              <a:extLst>
                <a:ext uri="{FF2B5EF4-FFF2-40B4-BE49-F238E27FC236}">
                  <a16:creationId xmlns:a16="http://schemas.microsoft.com/office/drawing/2014/main" id="{EC5E3499-ABC5-8245-99D1-00E120366540}"/>
                </a:ext>
              </a:extLst>
            </p:cNvPr>
            <p:cNvSpPr txBox="1"/>
            <p:nvPr/>
          </p:nvSpPr>
          <p:spPr>
            <a:xfrm>
              <a:off x="8860504" y="1346858"/>
              <a:ext cx="2831466" cy="10675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brings her can-do American attitude and fresh ideas to her new office in Paris, but her inability to speak French turns out to be a major faux pas.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0" name="TITLE">
              <a:extLst>
                <a:ext uri="{FF2B5EF4-FFF2-40B4-BE49-F238E27FC236}">
                  <a16:creationId xmlns:a16="http://schemas.microsoft.com/office/drawing/2014/main" id="{0AF8D8D0-1C67-D74F-9FF4-DBDDB6CA1097}"/>
                </a:ext>
              </a:extLst>
            </p:cNvPr>
            <p:cNvSpPr txBox="1"/>
            <p:nvPr/>
          </p:nvSpPr>
          <p:spPr>
            <a:xfrm>
              <a:off x="8860504" y="1011297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S1:E1 | Emily in Paris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2" name="TITLE">
              <a:extLst>
                <a:ext uri="{FF2B5EF4-FFF2-40B4-BE49-F238E27FC236}">
                  <a16:creationId xmlns:a16="http://schemas.microsoft.com/office/drawing/2014/main" id="{41AEA383-8B8E-EA45-924A-DD5775DAE903}"/>
                </a:ext>
              </a:extLst>
            </p:cNvPr>
            <p:cNvSpPr txBox="1"/>
            <p:nvPr/>
          </p:nvSpPr>
          <p:spPr>
            <a:xfrm>
              <a:off x="8874384" y="2442771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E637DA-C994-AC46-9BF5-5E26005F91F1}"/>
              </a:ext>
            </a:extLst>
          </p:cNvPr>
          <p:cNvGrpSpPr/>
          <p:nvPr/>
        </p:nvGrpSpPr>
        <p:grpSpPr>
          <a:xfrm>
            <a:off x="5278027" y="-1287977"/>
            <a:ext cx="6444531" cy="1846275"/>
            <a:chOff x="5278027" y="3014895"/>
            <a:chExt cx="6444531" cy="1846275"/>
          </a:xfrm>
        </p:grpSpPr>
        <p:pic>
          <p:nvPicPr>
            <p:cNvPr id="7172" name="Picture 4" descr="Watch Emily in Paris | Netflix Official Site">
              <a:extLst>
                <a:ext uri="{FF2B5EF4-FFF2-40B4-BE49-F238E27FC236}">
                  <a16:creationId xmlns:a16="http://schemas.microsoft.com/office/drawing/2014/main" id="{F2CE44B8-8502-CD4F-B206-308F16DA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3014895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ITLE">
              <a:extLst>
                <a:ext uri="{FF2B5EF4-FFF2-40B4-BE49-F238E27FC236}">
                  <a16:creationId xmlns:a16="http://schemas.microsoft.com/office/drawing/2014/main" id="{A727C690-D8AB-9E42-8C80-7E681DA5EE13}"/>
                </a:ext>
              </a:extLst>
            </p:cNvPr>
            <p:cNvSpPr txBox="1"/>
            <p:nvPr/>
          </p:nvSpPr>
          <p:spPr>
            <a:xfrm>
              <a:off x="8891092" y="3485692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navigates the intricacies of French amour when her enthusiasm at work soirée impresses a flirtatious – and married – client.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4" name="TITLE">
              <a:extLst>
                <a:ext uri="{FF2B5EF4-FFF2-40B4-BE49-F238E27FC236}">
                  <a16:creationId xmlns:a16="http://schemas.microsoft.com/office/drawing/2014/main" id="{4CE80307-324B-844C-A596-7E4E12D10CC3}"/>
                </a:ext>
              </a:extLst>
            </p:cNvPr>
            <p:cNvSpPr txBox="1"/>
            <p:nvPr/>
          </p:nvSpPr>
          <p:spPr>
            <a:xfrm>
              <a:off x="8891092" y="3057798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S1:E2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Masculin</a:t>
              </a:r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Féminin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5" name="TITLE">
              <a:extLst>
                <a:ext uri="{FF2B5EF4-FFF2-40B4-BE49-F238E27FC236}">
                  <a16:creationId xmlns:a16="http://schemas.microsoft.com/office/drawing/2014/main" id="{E24930CF-7884-4947-A8BB-A79B70F26C79}"/>
                </a:ext>
              </a:extLst>
            </p:cNvPr>
            <p:cNvSpPr txBox="1"/>
            <p:nvPr/>
          </p:nvSpPr>
          <p:spPr>
            <a:xfrm>
              <a:off x="8904972" y="4489272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E30D04-74BD-054C-AB96-F37B648AA13D}"/>
              </a:ext>
            </a:extLst>
          </p:cNvPr>
          <p:cNvGrpSpPr/>
          <p:nvPr/>
        </p:nvGrpSpPr>
        <p:grpSpPr>
          <a:xfrm>
            <a:off x="5278027" y="761089"/>
            <a:ext cx="6413943" cy="1971003"/>
            <a:chOff x="5278027" y="5063961"/>
            <a:chExt cx="6413943" cy="1971003"/>
          </a:xfrm>
        </p:grpSpPr>
        <p:sp>
          <p:nvSpPr>
            <p:cNvPr id="67" name="TITLE">
              <a:extLst>
                <a:ext uri="{FF2B5EF4-FFF2-40B4-BE49-F238E27FC236}">
                  <a16:creationId xmlns:a16="http://schemas.microsoft.com/office/drawing/2014/main" id="{4F74760D-9C40-3B40-90DF-D7028A13B872}"/>
                </a:ext>
              </a:extLst>
            </p:cNvPr>
            <p:cNvSpPr txBox="1"/>
            <p:nvPr/>
          </p:nvSpPr>
          <p:spPr>
            <a:xfrm>
              <a:off x="8860504" y="5597845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voices her concerns over a risqué new ad campaign while juggling plumbing problems, language lessons, and disagreeable co-workers.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8" name="TITLE">
              <a:extLst>
                <a:ext uri="{FF2B5EF4-FFF2-40B4-BE49-F238E27FC236}">
                  <a16:creationId xmlns:a16="http://schemas.microsoft.com/office/drawing/2014/main" id="{37807047-C5EE-B34F-B7E4-98FDAE8F2878}"/>
                </a:ext>
              </a:extLst>
            </p:cNvPr>
            <p:cNvSpPr txBox="1"/>
            <p:nvPr/>
          </p:nvSpPr>
          <p:spPr>
            <a:xfrm>
              <a:off x="8860504" y="5169951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S1:E3 | Sexy or Sexist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69" name="TITLE">
              <a:extLst>
                <a:ext uri="{FF2B5EF4-FFF2-40B4-BE49-F238E27FC236}">
                  <a16:creationId xmlns:a16="http://schemas.microsoft.com/office/drawing/2014/main" id="{635583B2-90F2-3141-8FEA-FDED970E8149}"/>
                </a:ext>
              </a:extLst>
            </p:cNvPr>
            <p:cNvSpPr txBox="1"/>
            <p:nvPr/>
          </p:nvSpPr>
          <p:spPr>
            <a:xfrm>
              <a:off x="8874384" y="6601425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pic>
          <p:nvPicPr>
            <p:cNvPr id="7174" name="Picture 6" descr="Emily in Paris Episode 3 recap: Emily questions a risqué ad campaign">
              <a:extLst>
                <a:ext uri="{FF2B5EF4-FFF2-40B4-BE49-F238E27FC236}">
                  <a16:creationId xmlns:a16="http://schemas.microsoft.com/office/drawing/2014/main" id="{37AF7586-31D6-FF4F-92E6-7F574336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5063961"/>
              <a:ext cx="3282267" cy="1971003"/>
            </a:xfrm>
            <a:prstGeom prst="rect">
              <a:avLst/>
            </a:prstGeom>
            <a:noFill/>
            <a:effectLst>
              <a:glow rad="1270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7ADE1-8527-3345-8F47-56A313BE83E4}"/>
              </a:ext>
            </a:extLst>
          </p:cNvPr>
          <p:cNvGrpSpPr/>
          <p:nvPr/>
        </p:nvGrpSpPr>
        <p:grpSpPr>
          <a:xfrm>
            <a:off x="5278027" y="2934883"/>
            <a:ext cx="6458411" cy="1971003"/>
            <a:chOff x="5278027" y="7237755"/>
            <a:chExt cx="6458411" cy="1971003"/>
          </a:xfrm>
        </p:grpSpPr>
        <p:sp>
          <p:nvSpPr>
            <p:cNvPr id="70" name="TITLE">
              <a:extLst>
                <a:ext uri="{FF2B5EF4-FFF2-40B4-BE49-F238E27FC236}">
                  <a16:creationId xmlns:a16="http://schemas.microsoft.com/office/drawing/2014/main" id="{643E9618-7EC3-9F44-9B0C-8FBA8A790997}"/>
                </a:ext>
              </a:extLst>
            </p:cNvPr>
            <p:cNvSpPr txBox="1"/>
            <p:nvPr/>
          </p:nvSpPr>
          <p:spPr>
            <a:xfrm>
              <a:off x="8904972" y="7821738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A sweet new acquaintance helps Emily sniff out a potentially huge new client, but a messy workplace liaison endangers the deal.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1" name="TITLE">
              <a:extLst>
                <a:ext uri="{FF2B5EF4-FFF2-40B4-BE49-F238E27FC236}">
                  <a16:creationId xmlns:a16="http://schemas.microsoft.com/office/drawing/2014/main" id="{E087ECE4-D77C-B641-885E-4883D56D9229}"/>
                </a:ext>
              </a:extLst>
            </p:cNvPr>
            <p:cNvSpPr txBox="1"/>
            <p:nvPr/>
          </p:nvSpPr>
          <p:spPr>
            <a:xfrm>
              <a:off x="8904972" y="7393844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S1:E4 | A Kiss Is Just a Kiss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2" name="TITLE">
              <a:extLst>
                <a:ext uri="{FF2B5EF4-FFF2-40B4-BE49-F238E27FC236}">
                  <a16:creationId xmlns:a16="http://schemas.microsoft.com/office/drawing/2014/main" id="{21CD0A69-922A-434E-8910-31B8C859EEE9}"/>
                </a:ext>
              </a:extLst>
            </p:cNvPr>
            <p:cNvSpPr txBox="1"/>
            <p:nvPr/>
          </p:nvSpPr>
          <p:spPr>
            <a:xfrm>
              <a:off x="8918852" y="8825318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6" name="Picture 8" descr="Emily in Paris Episode 4 recap: 'A Kiss is Just a Kiss'">
              <a:extLst>
                <a:ext uri="{FF2B5EF4-FFF2-40B4-BE49-F238E27FC236}">
                  <a16:creationId xmlns:a16="http://schemas.microsoft.com/office/drawing/2014/main" id="{9B0BB3C9-6F98-AB41-AEA0-813948B13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11"/>
            <a:stretch/>
          </p:blipFill>
          <p:spPr bwMode="auto">
            <a:xfrm>
              <a:off x="5278027" y="7237755"/>
              <a:ext cx="3282267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EC8D4B-50FC-6848-BD37-A85F31A37AA8}"/>
              </a:ext>
            </a:extLst>
          </p:cNvPr>
          <p:cNvGrpSpPr/>
          <p:nvPr/>
        </p:nvGrpSpPr>
        <p:grpSpPr>
          <a:xfrm>
            <a:off x="5278027" y="5108677"/>
            <a:ext cx="6472291" cy="1971003"/>
            <a:chOff x="5278027" y="9411549"/>
            <a:chExt cx="6472291" cy="1971003"/>
          </a:xfrm>
        </p:grpSpPr>
        <p:pic>
          <p:nvPicPr>
            <p:cNvPr id="7178" name="Picture 10" descr="Emily in Paris season 1, episode 5 recap - what happened in &quot;Faux Amis&quot;?">
              <a:extLst>
                <a:ext uri="{FF2B5EF4-FFF2-40B4-BE49-F238E27FC236}">
                  <a16:creationId xmlns:a16="http://schemas.microsoft.com/office/drawing/2014/main" id="{A013684E-D64C-2A4A-A5A9-3542B7E90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411549"/>
              <a:ext cx="3282266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ITLE">
              <a:extLst>
                <a:ext uri="{FF2B5EF4-FFF2-40B4-BE49-F238E27FC236}">
                  <a16:creationId xmlns:a16="http://schemas.microsoft.com/office/drawing/2014/main" id="{C9E2482F-EE51-D748-91D7-C6D487A490BC}"/>
                </a:ext>
              </a:extLst>
            </p:cNvPr>
            <p:cNvSpPr txBox="1"/>
            <p:nvPr/>
          </p:nvSpPr>
          <p:spPr>
            <a:xfrm>
              <a:off x="8891092" y="9556085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S1:E5 | Faux Amis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5" name="TITLE">
              <a:extLst>
                <a:ext uri="{FF2B5EF4-FFF2-40B4-BE49-F238E27FC236}">
                  <a16:creationId xmlns:a16="http://schemas.microsoft.com/office/drawing/2014/main" id="{92D85404-A27A-9F40-80EC-8A63C9B595DA}"/>
                </a:ext>
              </a:extLst>
            </p:cNvPr>
            <p:cNvSpPr txBox="1"/>
            <p:nvPr/>
          </p:nvSpPr>
          <p:spPr>
            <a:xfrm>
              <a:off x="8904972" y="10987559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6" name="TITLE">
              <a:extLst>
                <a:ext uri="{FF2B5EF4-FFF2-40B4-BE49-F238E27FC236}">
                  <a16:creationId xmlns:a16="http://schemas.microsoft.com/office/drawing/2014/main" id="{965C46EE-1525-B24B-B322-25103834060F}"/>
                </a:ext>
              </a:extLst>
            </p:cNvPr>
            <p:cNvSpPr txBox="1"/>
            <p:nvPr/>
          </p:nvSpPr>
          <p:spPr>
            <a:xfrm>
              <a:off x="8918852" y="9955583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discovers that her growing social media following opens doors in Paris, and a friendly night out on the town leads to a tete-a-tete with Gabriel.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7FAC31C-C735-1A49-BA62-3F9B34990F55}"/>
              </a:ext>
            </a:extLst>
          </p:cNvPr>
          <p:cNvGrpSpPr/>
          <p:nvPr/>
        </p:nvGrpSpPr>
        <p:grpSpPr>
          <a:xfrm>
            <a:off x="5278027" y="7282471"/>
            <a:ext cx="6444531" cy="1996830"/>
            <a:chOff x="5278027" y="11585343"/>
            <a:chExt cx="6444531" cy="1996830"/>
          </a:xfrm>
        </p:grpSpPr>
        <p:pic>
          <p:nvPicPr>
            <p:cNvPr id="7180" name="Picture 12" descr="Emily in Paris Recap, Season 1 Episode 6: 'Ringarde'">
              <a:extLst>
                <a:ext uri="{FF2B5EF4-FFF2-40B4-BE49-F238E27FC236}">
                  <a16:creationId xmlns:a16="http://schemas.microsoft.com/office/drawing/2014/main" id="{E050AB49-E200-BC4C-89F9-23A630F46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0" b="-355"/>
            <a:stretch/>
          </p:blipFill>
          <p:spPr bwMode="auto">
            <a:xfrm>
              <a:off x="5278027" y="11585343"/>
              <a:ext cx="3282266" cy="199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ITLE">
              <a:extLst>
                <a:ext uri="{FF2B5EF4-FFF2-40B4-BE49-F238E27FC236}">
                  <a16:creationId xmlns:a16="http://schemas.microsoft.com/office/drawing/2014/main" id="{5DE08CBA-5724-4444-AD1D-CEF5B2197E23}"/>
                </a:ext>
              </a:extLst>
            </p:cNvPr>
            <p:cNvSpPr txBox="1"/>
            <p:nvPr/>
          </p:nvSpPr>
          <p:spPr>
            <a:xfrm>
              <a:off x="8891092" y="12146220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When a meeting with an iconic couture house unravels over a basic mistake, Emily finds comfort in the company of a seemingly charming professor.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8" name="TITLE">
              <a:extLst>
                <a:ext uri="{FF2B5EF4-FFF2-40B4-BE49-F238E27FC236}">
                  <a16:creationId xmlns:a16="http://schemas.microsoft.com/office/drawing/2014/main" id="{ABF84756-2FC8-D041-98BE-9CEA1DBDE007}"/>
                </a:ext>
              </a:extLst>
            </p:cNvPr>
            <p:cNvSpPr txBox="1"/>
            <p:nvPr/>
          </p:nvSpPr>
          <p:spPr>
            <a:xfrm>
              <a:off x="8891092" y="11718326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S1:E6 | </a:t>
              </a:r>
              <a:r>
                <a:rPr lang="en-US" sz="1400" b="1" dirty="0" err="1">
                  <a:solidFill>
                    <a:schemeClr val="bg1"/>
                  </a:solidFill>
                  <a:latin typeface="Helvetica" pitchFamily="2" charset="0"/>
                </a:rPr>
                <a:t>Ringarde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9" name="TITLE">
              <a:extLst>
                <a:ext uri="{FF2B5EF4-FFF2-40B4-BE49-F238E27FC236}">
                  <a16:creationId xmlns:a16="http://schemas.microsoft.com/office/drawing/2014/main" id="{169778D5-95CF-D44C-BE65-D63925259CDB}"/>
                </a:ext>
              </a:extLst>
            </p:cNvPr>
            <p:cNvSpPr txBox="1"/>
            <p:nvPr/>
          </p:nvSpPr>
          <p:spPr>
            <a:xfrm>
              <a:off x="8904972" y="13149800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455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8D486F06-54F3-FF4B-9BD9-9C9FA27B4C86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20F55A7-40EA-9E4F-B2E3-71AC59EF7BEC}"/>
              </a:ext>
            </a:extLst>
          </p:cNvPr>
          <p:cNvSpPr txBox="1"/>
          <p:nvPr/>
        </p:nvSpPr>
        <p:spPr>
          <a:xfrm>
            <a:off x="856128" y="969499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4B9B83C7-C74F-D949-8C80-72D99EC7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856128" y="540807"/>
            <a:ext cx="1310341" cy="428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5935A39A-5A2E-C245-87A5-543C36EA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721" y="1633145"/>
            <a:ext cx="305853" cy="305853"/>
          </a:xfrm>
          <a:prstGeom prst="rect">
            <a:avLst/>
          </a:prstGeom>
        </p:spPr>
      </p:pic>
      <p:sp>
        <p:nvSpPr>
          <p:cNvPr id="44" name="TITLE">
            <a:extLst>
              <a:ext uri="{FF2B5EF4-FFF2-40B4-BE49-F238E27FC236}">
                <a16:creationId xmlns:a16="http://schemas.microsoft.com/office/drawing/2014/main" id="{8FEABA9E-2862-9349-A786-6C725595595D}"/>
              </a:ext>
            </a:extLst>
          </p:cNvPr>
          <p:cNvSpPr txBox="1"/>
          <p:nvPr/>
        </p:nvSpPr>
        <p:spPr>
          <a:xfrm>
            <a:off x="1465930" y="1657208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4388F7D7-AE6F-9141-8145-06196E0079B9}"/>
              </a:ext>
            </a:extLst>
          </p:cNvPr>
          <p:cNvSpPr txBox="1"/>
          <p:nvPr/>
        </p:nvSpPr>
        <p:spPr>
          <a:xfrm>
            <a:off x="2032234" y="1661055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ABA5C5C-011D-1349-8585-E53107B5DB2F}"/>
              </a:ext>
            </a:extLst>
          </p:cNvPr>
          <p:cNvSpPr/>
          <p:nvPr/>
        </p:nvSpPr>
        <p:spPr>
          <a:xfrm>
            <a:off x="2869933" y="1699292"/>
            <a:ext cx="360612" cy="229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F96C5A0B-5217-7449-8168-A04275480F39}"/>
              </a:ext>
            </a:extLst>
          </p:cNvPr>
          <p:cNvSpPr txBox="1"/>
          <p:nvPr/>
        </p:nvSpPr>
        <p:spPr>
          <a:xfrm>
            <a:off x="2869932" y="1661055"/>
            <a:ext cx="372671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latin typeface="Helvetica" pitchFamily="2" charset="0"/>
              </a:rPr>
              <a:t>16+</a:t>
            </a:r>
            <a:endParaRPr sz="1800" dirty="0">
              <a:latin typeface="Helvetica" pitchFamily="2" charset="0"/>
            </a:endParaRP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743FE0B3-34AD-334A-B0EF-9E1FBAA8324B}"/>
              </a:ext>
            </a:extLst>
          </p:cNvPr>
          <p:cNvSpPr txBox="1"/>
          <p:nvPr/>
        </p:nvSpPr>
        <p:spPr>
          <a:xfrm>
            <a:off x="934128" y="2316880"/>
            <a:ext cx="8477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1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FACF0CA4-D770-4A49-9E5E-13A6BF7BB69E}"/>
              </a:ext>
            </a:extLst>
          </p:cNvPr>
          <p:cNvSpPr txBox="1"/>
          <p:nvPr/>
        </p:nvSpPr>
        <p:spPr>
          <a:xfrm>
            <a:off x="934128" y="2687339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2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B1EA27C9-F829-484E-B6C8-00345F67BB1C}"/>
              </a:ext>
            </a:extLst>
          </p:cNvPr>
          <p:cNvSpPr txBox="1"/>
          <p:nvPr/>
        </p:nvSpPr>
        <p:spPr>
          <a:xfrm>
            <a:off x="934128" y="3057798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3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D82266D-B39B-A444-B05C-A5A3FACF8900}"/>
              </a:ext>
            </a:extLst>
          </p:cNvPr>
          <p:cNvSpPr txBox="1"/>
          <p:nvPr/>
        </p:nvSpPr>
        <p:spPr>
          <a:xfrm>
            <a:off x="948088" y="343108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Trailers &amp; More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F9EDEEFD-F637-1243-983B-E1D4A468D850}"/>
              </a:ext>
            </a:extLst>
          </p:cNvPr>
          <p:cNvSpPr txBox="1"/>
          <p:nvPr/>
        </p:nvSpPr>
        <p:spPr>
          <a:xfrm>
            <a:off x="3640201" y="2316879"/>
            <a:ext cx="1017766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10 episodes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C621BD-29FD-ED4E-9931-6060D4004CDE}"/>
              </a:ext>
            </a:extLst>
          </p:cNvPr>
          <p:cNvSpPr/>
          <p:nvPr/>
        </p:nvSpPr>
        <p:spPr>
          <a:xfrm>
            <a:off x="797340" y="2273012"/>
            <a:ext cx="3891728" cy="41817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8566AB-1F99-C448-AC63-87F1D3128F1A}"/>
              </a:ext>
            </a:extLst>
          </p:cNvPr>
          <p:cNvGrpSpPr/>
          <p:nvPr/>
        </p:nvGrpSpPr>
        <p:grpSpPr>
          <a:xfrm>
            <a:off x="5278027" y="-5502403"/>
            <a:ext cx="6413943" cy="1846275"/>
            <a:chOff x="5278027" y="969499"/>
            <a:chExt cx="6413943" cy="1846275"/>
          </a:xfrm>
        </p:grpSpPr>
        <p:pic>
          <p:nvPicPr>
            <p:cNvPr id="7170" name="Picture 2" descr="Watch Emily in Paris | Netflix Official Site">
              <a:extLst>
                <a:ext uri="{FF2B5EF4-FFF2-40B4-BE49-F238E27FC236}">
                  <a16:creationId xmlns:a16="http://schemas.microsoft.com/office/drawing/2014/main" id="{16B7FCDD-E76D-A34E-B237-274E5CABD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69499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  <a:outerShdw blurRad="1270000" dist="50800" dir="5400000" sx="59904" sy="59904" algn="ctr" rotWithShape="0">
                <a:schemeClr val="bg1">
                  <a:alpha val="4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ITLE">
              <a:extLst>
                <a:ext uri="{FF2B5EF4-FFF2-40B4-BE49-F238E27FC236}">
                  <a16:creationId xmlns:a16="http://schemas.microsoft.com/office/drawing/2014/main" id="{EC5E3499-ABC5-8245-99D1-00E120366540}"/>
                </a:ext>
              </a:extLst>
            </p:cNvPr>
            <p:cNvSpPr txBox="1"/>
            <p:nvPr/>
          </p:nvSpPr>
          <p:spPr>
            <a:xfrm>
              <a:off x="8860504" y="1346858"/>
              <a:ext cx="2831466" cy="10675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brings her can-do American attitude and fresh ideas to her new office in Paris, but her inability to speak French turns out to be a major faux pas.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0" name="TITLE">
              <a:extLst>
                <a:ext uri="{FF2B5EF4-FFF2-40B4-BE49-F238E27FC236}">
                  <a16:creationId xmlns:a16="http://schemas.microsoft.com/office/drawing/2014/main" id="{0AF8D8D0-1C67-D74F-9FF4-DBDDB6CA1097}"/>
                </a:ext>
              </a:extLst>
            </p:cNvPr>
            <p:cNvSpPr txBox="1"/>
            <p:nvPr/>
          </p:nvSpPr>
          <p:spPr>
            <a:xfrm>
              <a:off x="8860504" y="1011297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S1:E1 | Emily in Paris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2" name="TITLE">
              <a:extLst>
                <a:ext uri="{FF2B5EF4-FFF2-40B4-BE49-F238E27FC236}">
                  <a16:creationId xmlns:a16="http://schemas.microsoft.com/office/drawing/2014/main" id="{41AEA383-8B8E-EA45-924A-DD5775DAE903}"/>
                </a:ext>
              </a:extLst>
            </p:cNvPr>
            <p:cNvSpPr txBox="1"/>
            <p:nvPr/>
          </p:nvSpPr>
          <p:spPr>
            <a:xfrm>
              <a:off x="8874384" y="2442771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E637DA-C994-AC46-9BF5-5E26005F91F1}"/>
              </a:ext>
            </a:extLst>
          </p:cNvPr>
          <p:cNvGrpSpPr/>
          <p:nvPr/>
        </p:nvGrpSpPr>
        <p:grpSpPr>
          <a:xfrm>
            <a:off x="5278027" y="-3457007"/>
            <a:ext cx="6444531" cy="1846275"/>
            <a:chOff x="5278027" y="3014895"/>
            <a:chExt cx="6444531" cy="1846275"/>
          </a:xfrm>
        </p:grpSpPr>
        <p:pic>
          <p:nvPicPr>
            <p:cNvPr id="7172" name="Picture 4" descr="Watch Emily in Paris | Netflix Official Site">
              <a:extLst>
                <a:ext uri="{FF2B5EF4-FFF2-40B4-BE49-F238E27FC236}">
                  <a16:creationId xmlns:a16="http://schemas.microsoft.com/office/drawing/2014/main" id="{F2CE44B8-8502-CD4F-B206-308F16DA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3014895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ITLE">
              <a:extLst>
                <a:ext uri="{FF2B5EF4-FFF2-40B4-BE49-F238E27FC236}">
                  <a16:creationId xmlns:a16="http://schemas.microsoft.com/office/drawing/2014/main" id="{A727C690-D8AB-9E42-8C80-7E681DA5EE13}"/>
                </a:ext>
              </a:extLst>
            </p:cNvPr>
            <p:cNvSpPr txBox="1"/>
            <p:nvPr/>
          </p:nvSpPr>
          <p:spPr>
            <a:xfrm>
              <a:off x="8891092" y="3485692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navigates the intricacies of French amour when her enthusiasm at work soirée impresses a flirtatious – and married – client.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4" name="TITLE">
              <a:extLst>
                <a:ext uri="{FF2B5EF4-FFF2-40B4-BE49-F238E27FC236}">
                  <a16:creationId xmlns:a16="http://schemas.microsoft.com/office/drawing/2014/main" id="{4CE80307-324B-844C-A596-7E4E12D10CC3}"/>
                </a:ext>
              </a:extLst>
            </p:cNvPr>
            <p:cNvSpPr txBox="1"/>
            <p:nvPr/>
          </p:nvSpPr>
          <p:spPr>
            <a:xfrm>
              <a:off x="8891092" y="3057798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S1:E2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Masculin</a:t>
              </a:r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Féminin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5" name="TITLE">
              <a:extLst>
                <a:ext uri="{FF2B5EF4-FFF2-40B4-BE49-F238E27FC236}">
                  <a16:creationId xmlns:a16="http://schemas.microsoft.com/office/drawing/2014/main" id="{E24930CF-7884-4947-A8BB-A79B70F26C79}"/>
                </a:ext>
              </a:extLst>
            </p:cNvPr>
            <p:cNvSpPr txBox="1"/>
            <p:nvPr/>
          </p:nvSpPr>
          <p:spPr>
            <a:xfrm>
              <a:off x="8904972" y="4489272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E30D04-74BD-054C-AB96-F37B648AA13D}"/>
              </a:ext>
            </a:extLst>
          </p:cNvPr>
          <p:cNvGrpSpPr/>
          <p:nvPr/>
        </p:nvGrpSpPr>
        <p:grpSpPr>
          <a:xfrm>
            <a:off x="5278027" y="-1407941"/>
            <a:ext cx="6413943" cy="1971003"/>
            <a:chOff x="5278027" y="5063961"/>
            <a:chExt cx="6413943" cy="1971003"/>
          </a:xfrm>
        </p:grpSpPr>
        <p:sp>
          <p:nvSpPr>
            <p:cNvPr id="67" name="TITLE">
              <a:extLst>
                <a:ext uri="{FF2B5EF4-FFF2-40B4-BE49-F238E27FC236}">
                  <a16:creationId xmlns:a16="http://schemas.microsoft.com/office/drawing/2014/main" id="{4F74760D-9C40-3B40-90DF-D7028A13B872}"/>
                </a:ext>
              </a:extLst>
            </p:cNvPr>
            <p:cNvSpPr txBox="1"/>
            <p:nvPr/>
          </p:nvSpPr>
          <p:spPr>
            <a:xfrm>
              <a:off x="8860504" y="5597845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voices her concerns over a risqué new ad campaign while juggling plumbing problems, language lessons, and disagreeable co-workers.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8" name="TITLE">
              <a:extLst>
                <a:ext uri="{FF2B5EF4-FFF2-40B4-BE49-F238E27FC236}">
                  <a16:creationId xmlns:a16="http://schemas.microsoft.com/office/drawing/2014/main" id="{37807047-C5EE-B34F-B7E4-98FDAE8F2878}"/>
                </a:ext>
              </a:extLst>
            </p:cNvPr>
            <p:cNvSpPr txBox="1"/>
            <p:nvPr/>
          </p:nvSpPr>
          <p:spPr>
            <a:xfrm>
              <a:off x="8860504" y="5169951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S1:E3 | Sexy or Sexist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9" name="TITLE">
              <a:extLst>
                <a:ext uri="{FF2B5EF4-FFF2-40B4-BE49-F238E27FC236}">
                  <a16:creationId xmlns:a16="http://schemas.microsoft.com/office/drawing/2014/main" id="{635583B2-90F2-3141-8FEA-FDED970E8149}"/>
                </a:ext>
              </a:extLst>
            </p:cNvPr>
            <p:cNvSpPr txBox="1"/>
            <p:nvPr/>
          </p:nvSpPr>
          <p:spPr>
            <a:xfrm>
              <a:off x="8874384" y="6601425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4" name="Picture 6" descr="Emily in Paris Episode 3 recap: Emily questions a risqué ad campaign">
              <a:extLst>
                <a:ext uri="{FF2B5EF4-FFF2-40B4-BE49-F238E27FC236}">
                  <a16:creationId xmlns:a16="http://schemas.microsoft.com/office/drawing/2014/main" id="{37AF7586-31D6-FF4F-92E6-7F574336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5063961"/>
              <a:ext cx="3282267" cy="1971003"/>
            </a:xfrm>
            <a:prstGeom prst="rect">
              <a:avLst/>
            </a:prstGeom>
            <a:noFill/>
            <a:effectLst>
              <a:glow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7ADE1-8527-3345-8F47-56A313BE83E4}"/>
              </a:ext>
            </a:extLst>
          </p:cNvPr>
          <p:cNvGrpSpPr/>
          <p:nvPr/>
        </p:nvGrpSpPr>
        <p:grpSpPr>
          <a:xfrm>
            <a:off x="5278027" y="765853"/>
            <a:ext cx="6458411" cy="1971003"/>
            <a:chOff x="5278027" y="7237755"/>
            <a:chExt cx="6458411" cy="1971003"/>
          </a:xfrm>
        </p:grpSpPr>
        <p:sp>
          <p:nvSpPr>
            <p:cNvPr id="70" name="TITLE">
              <a:extLst>
                <a:ext uri="{FF2B5EF4-FFF2-40B4-BE49-F238E27FC236}">
                  <a16:creationId xmlns:a16="http://schemas.microsoft.com/office/drawing/2014/main" id="{643E9618-7EC3-9F44-9B0C-8FBA8A790997}"/>
                </a:ext>
              </a:extLst>
            </p:cNvPr>
            <p:cNvSpPr txBox="1"/>
            <p:nvPr/>
          </p:nvSpPr>
          <p:spPr>
            <a:xfrm>
              <a:off x="8904972" y="7821738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A sweet new acquaintance helps Emily sniff out a potentially huge new client, but a messy workplace liaison endangers the deal.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1" name="TITLE">
              <a:extLst>
                <a:ext uri="{FF2B5EF4-FFF2-40B4-BE49-F238E27FC236}">
                  <a16:creationId xmlns:a16="http://schemas.microsoft.com/office/drawing/2014/main" id="{E087ECE4-D77C-B641-885E-4883D56D9229}"/>
                </a:ext>
              </a:extLst>
            </p:cNvPr>
            <p:cNvSpPr txBox="1"/>
            <p:nvPr/>
          </p:nvSpPr>
          <p:spPr>
            <a:xfrm>
              <a:off x="8904972" y="7393844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S1:E4 | A Kiss Is Just a Kiss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2" name="TITLE">
              <a:extLst>
                <a:ext uri="{FF2B5EF4-FFF2-40B4-BE49-F238E27FC236}">
                  <a16:creationId xmlns:a16="http://schemas.microsoft.com/office/drawing/2014/main" id="{21CD0A69-922A-434E-8910-31B8C859EEE9}"/>
                </a:ext>
              </a:extLst>
            </p:cNvPr>
            <p:cNvSpPr txBox="1"/>
            <p:nvPr/>
          </p:nvSpPr>
          <p:spPr>
            <a:xfrm>
              <a:off x="8918852" y="8825318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pic>
          <p:nvPicPr>
            <p:cNvPr id="7176" name="Picture 8" descr="Emily in Paris Episode 4 recap: 'A Kiss is Just a Kiss'">
              <a:extLst>
                <a:ext uri="{FF2B5EF4-FFF2-40B4-BE49-F238E27FC236}">
                  <a16:creationId xmlns:a16="http://schemas.microsoft.com/office/drawing/2014/main" id="{9B0BB3C9-6F98-AB41-AEA0-813948B13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11"/>
            <a:stretch/>
          </p:blipFill>
          <p:spPr bwMode="auto">
            <a:xfrm>
              <a:off x="5278027" y="7237755"/>
              <a:ext cx="3282267" cy="1971003"/>
            </a:xfrm>
            <a:prstGeom prst="rect">
              <a:avLst/>
            </a:prstGeom>
            <a:noFill/>
            <a:effectLst>
              <a:glow rad="1270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EC8D4B-50FC-6848-BD37-A85F31A37AA8}"/>
              </a:ext>
            </a:extLst>
          </p:cNvPr>
          <p:cNvGrpSpPr/>
          <p:nvPr/>
        </p:nvGrpSpPr>
        <p:grpSpPr>
          <a:xfrm>
            <a:off x="5278027" y="2939647"/>
            <a:ext cx="6472291" cy="1971003"/>
            <a:chOff x="5278027" y="9411549"/>
            <a:chExt cx="6472291" cy="1971003"/>
          </a:xfrm>
        </p:grpSpPr>
        <p:pic>
          <p:nvPicPr>
            <p:cNvPr id="7178" name="Picture 10" descr="Emily in Paris season 1, episode 5 recap - what happened in &quot;Faux Amis&quot;?">
              <a:extLst>
                <a:ext uri="{FF2B5EF4-FFF2-40B4-BE49-F238E27FC236}">
                  <a16:creationId xmlns:a16="http://schemas.microsoft.com/office/drawing/2014/main" id="{A013684E-D64C-2A4A-A5A9-3542B7E90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411549"/>
              <a:ext cx="3282266" cy="197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ITLE">
              <a:extLst>
                <a:ext uri="{FF2B5EF4-FFF2-40B4-BE49-F238E27FC236}">
                  <a16:creationId xmlns:a16="http://schemas.microsoft.com/office/drawing/2014/main" id="{C9E2482F-EE51-D748-91D7-C6D487A490BC}"/>
                </a:ext>
              </a:extLst>
            </p:cNvPr>
            <p:cNvSpPr txBox="1"/>
            <p:nvPr/>
          </p:nvSpPr>
          <p:spPr>
            <a:xfrm>
              <a:off x="8891092" y="9556085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S1:E5 | Faux Amis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5" name="TITLE">
              <a:extLst>
                <a:ext uri="{FF2B5EF4-FFF2-40B4-BE49-F238E27FC236}">
                  <a16:creationId xmlns:a16="http://schemas.microsoft.com/office/drawing/2014/main" id="{92D85404-A27A-9F40-80EC-8A63C9B595DA}"/>
                </a:ext>
              </a:extLst>
            </p:cNvPr>
            <p:cNvSpPr txBox="1"/>
            <p:nvPr/>
          </p:nvSpPr>
          <p:spPr>
            <a:xfrm>
              <a:off x="8904972" y="10987559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6" name="TITLE">
              <a:extLst>
                <a:ext uri="{FF2B5EF4-FFF2-40B4-BE49-F238E27FC236}">
                  <a16:creationId xmlns:a16="http://schemas.microsoft.com/office/drawing/2014/main" id="{965C46EE-1525-B24B-B322-25103834060F}"/>
                </a:ext>
              </a:extLst>
            </p:cNvPr>
            <p:cNvSpPr txBox="1"/>
            <p:nvPr/>
          </p:nvSpPr>
          <p:spPr>
            <a:xfrm>
              <a:off x="8918852" y="9955583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discovers that her growing social media following opens doors in Paris, and a friendly night out on the town leads to a tete-a-tete with Gabriel.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7FAC31C-C735-1A49-BA62-3F9B34990F55}"/>
              </a:ext>
            </a:extLst>
          </p:cNvPr>
          <p:cNvGrpSpPr/>
          <p:nvPr/>
        </p:nvGrpSpPr>
        <p:grpSpPr>
          <a:xfrm>
            <a:off x="5278027" y="5113441"/>
            <a:ext cx="6444531" cy="1996830"/>
            <a:chOff x="5278027" y="11585343"/>
            <a:chExt cx="6444531" cy="1996830"/>
          </a:xfrm>
        </p:grpSpPr>
        <p:pic>
          <p:nvPicPr>
            <p:cNvPr id="7180" name="Picture 12" descr="Emily in Paris Recap, Season 1 Episode 6: 'Ringarde'">
              <a:extLst>
                <a:ext uri="{FF2B5EF4-FFF2-40B4-BE49-F238E27FC236}">
                  <a16:creationId xmlns:a16="http://schemas.microsoft.com/office/drawing/2014/main" id="{E050AB49-E200-BC4C-89F9-23A630F46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0" b="-355"/>
            <a:stretch/>
          </p:blipFill>
          <p:spPr bwMode="auto">
            <a:xfrm>
              <a:off x="5278027" y="11585343"/>
              <a:ext cx="3282266" cy="199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ITLE">
              <a:extLst>
                <a:ext uri="{FF2B5EF4-FFF2-40B4-BE49-F238E27FC236}">
                  <a16:creationId xmlns:a16="http://schemas.microsoft.com/office/drawing/2014/main" id="{5DE08CBA-5724-4444-AD1D-CEF5B2197E23}"/>
                </a:ext>
              </a:extLst>
            </p:cNvPr>
            <p:cNvSpPr txBox="1"/>
            <p:nvPr/>
          </p:nvSpPr>
          <p:spPr>
            <a:xfrm>
              <a:off x="8891092" y="12146220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When a meeting with an iconic couture house unravels over a basic mistake, Emily finds comfort in the company of a seemingly charming professor.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8" name="TITLE">
              <a:extLst>
                <a:ext uri="{FF2B5EF4-FFF2-40B4-BE49-F238E27FC236}">
                  <a16:creationId xmlns:a16="http://schemas.microsoft.com/office/drawing/2014/main" id="{ABF84756-2FC8-D041-98BE-9CEA1DBDE007}"/>
                </a:ext>
              </a:extLst>
            </p:cNvPr>
            <p:cNvSpPr txBox="1"/>
            <p:nvPr/>
          </p:nvSpPr>
          <p:spPr>
            <a:xfrm>
              <a:off x="8891092" y="11718326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S1:E6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Ringarde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9" name="TITLE">
              <a:extLst>
                <a:ext uri="{FF2B5EF4-FFF2-40B4-BE49-F238E27FC236}">
                  <a16:creationId xmlns:a16="http://schemas.microsoft.com/office/drawing/2014/main" id="{169778D5-95CF-D44C-BE65-D63925259CDB}"/>
                </a:ext>
              </a:extLst>
            </p:cNvPr>
            <p:cNvSpPr txBox="1"/>
            <p:nvPr/>
          </p:nvSpPr>
          <p:spPr>
            <a:xfrm>
              <a:off x="8904972" y="13149800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52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8D486F06-54F3-FF4B-9BD9-9C9FA27B4C86}"/>
              </a:ext>
            </a:extLst>
          </p:cNvPr>
          <p:cNvSpPr>
            <a:spLocks/>
          </p:cNvSpPr>
          <p:nvPr/>
        </p:nvSpPr>
        <p:spPr>
          <a:xfrm>
            <a:off x="0" y="0"/>
            <a:ext cx="12290853" cy="6858000"/>
          </a:xfrm>
          <a:prstGeom prst="rect">
            <a:avLst/>
          </a:prstGeom>
          <a:solidFill>
            <a:srgbClr val="14141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20F55A7-40EA-9E4F-B2E3-71AC59EF7BEC}"/>
              </a:ext>
            </a:extLst>
          </p:cNvPr>
          <p:cNvSpPr txBox="1"/>
          <p:nvPr/>
        </p:nvSpPr>
        <p:spPr>
          <a:xfrm>
            <a:off x="856128" y="969499"/>
            <a:ext cx="281653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Helvetica" pitchFamily="2" charset="0"/>
              </a:rPr>
              <a:t>Emily in Paris</a:t>
            </a:r>
            <a:endParaRPr sz="54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1" name="6iPxHxSEdi0wPvkiJBpRSoX56Kcvk4u6KdHEB2jEVfIcmPCu_wZW8LilRKB6VK9r4sijWRFtcSOubZMO27gFUGegPd8YwR42o-iO1PyY3rR6vFipd5sKYzIswKqulRazqPvBxcW-_24.png" descr="6iPxHxSEdi0wPvkiJBpRSoX56Kcvk4u6KdHEB2jEVfIcmPCu_wZW8LilRKB6VK9r4sijWRFtcSOubZMO27gFUGegPd8YwR42o-iO1PyY3rR6vFipd5sKYzIswKqulRazqPvBxcW-_24.png">
            <a:extLst>
              <a:ext uri="{FF2B5EF4-FFF2-40B4-BE49-F238E27FC236}">
                <a16:creationId xmlns:a16="http://schemas.microsoft.com/office/drawing/2014/main" id="{4B9B83C7-C74F-D949-8C80-72D99EC7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41" b="33641"/>
          <a:stretch>
            <a:fillRect/>
          </a:stretch>
        </p:blipFill>
        <p:spPr>
          <a:xfrm>
            <a:off x="856128" y="540807"/>
            <a:ext cx="1310341" cy="428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5935A39A-5A2E-C245-87A5-543C36EA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721" y="1633145"/>
            <a:ext cx="305853" cy="305853"/>
          </a:xfrm>
          <a:prstGeom prst="rect">
            <a:avLst/>
          </a:prstGeom>
        </p:spPr>
      </p:pic>
      <p:sp>
        <p:nvSpPr>
          <p:cNvPr id="44" name="TITLE">
            <a:extLst>
              <a:ext uri="{FF2B5EF4-FFF2-40B4-BE49-F238E27FC236}">
                <a16:creationId xmlns:a16="http://schemas.microsoft.com/office/drawing/2014/main" id="{8FEABA9E-2862-9349-A786-6C725595595D}"/>
              </a:ext>
            </a:extLst>
          </p:cNvPr>
          <p:cNvSpPr txBox="1"/>
          <p:nvPr/>
        </p:nvSpPr>
        <p:spPr>
          <a:xfrm>
            <a:off x="1465930" y="1657208"/>
            <a:ext cx="500990" cy="313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2022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4388F7D7-AE6F-9141-8145-06196E0079B9}"/>
              </a:ext>
            </a:extLst>
          </p:cNvPr>
          <p:cNvSpPr txBox="1"/>
          <p:nvPr/>
        </p:nvSpPr>
        <p:spPr>
          <a:xfrm>
            <a:off x="2032234" y="1661055"/>
            <a:ext cx="772384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3 seasons</a:t>
            </a:r>
            <a:endParaRPr sz="1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ABA5C5C-011D-1349-8585-E53107B5DB2F}"/>
              </a:ext>
            </a:extLst>
          </p:cNvPr>
          <p:cNvSpPr/>
          <p:nvPr/>
        </p:nvSpPr>
        <p:spPr>
          <a:xfrm>
            <a:off x="2869933" y="1699292"/>
            <a:ext cx="360612" cy="229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F96C5A0B-5217-7449-8168-A04275480F39}"/>
              </a:ext>
            </a:extLst>
          </p:cNvPr>
          <p:cNvSpPr txBox="1"/>
          <p:nvPr/>
        </p:nvSpPr>
        <p:spPr>
          <a:xfrm>
            <a:off x="2869932" y="1661055"/>
            <a:ext cx="372671" cy="30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050" dirty="0">
                <a:latin typeface="Helvetica" pitchFamily="2" charset="0"/>
              </a:rPr>
              <a:t>16+</a:t>
            </a:r>
            <a:endParaRPr sz="1800" dirty="0">
              <a:latin typeface="Helvetica" pitchFamily="2" charset="0"/>
            </a:endParaRP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743FE0B3-34AD-334A-B0EF-9E1FBAA8324B}"/>
              </a:ext>
            </a:extLst>
          </p:cNvPr>
          <p:cNvSpPr txBox="1"/>
          <p:nvPr/>
        </p:nvSpPr>
        <p:spPr>
          <a:xfrm>
            <a:off x="934128" y="2316880"/>
            <a:ext cx="8477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1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FACF0CA4-D770-4A49-9E5E-13A6BF7BB69E}"/>
              </a:ext>
            </a:extLst>
          </p:cNvPr>
          <p:cNvSpPr txBox="1"/>
          <p:nvPr/>
        </p:nvSpPr>
        <p:spPr>
          <a:xfrm>
            <a:off x="934128" y="2687339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2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B1EA27C9-F829-484E-B6C8-00345F67BB1C}"/>
              </a:ext>
            </a:extLst>
          </p:cNvPr>
          <p:cNvSpPr txBox="1"/>
          <p:nvPr/>
        </p:nvSpPr>
        <p:spPr>
          <a:xfrm>
            <a:off x="934128" y="3057798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Season 3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D82266D-B39B-A444-B05C-A5A3FACF8900}"/>
              </a:ext>
            </a:extLst>
          </p:cNvPr>
          <p:cNvSpPr txBox="1"/>
          <p:nvPr/>
        </p:nvSpPr>
        <p:spPr>
          <a:xfrm>
            <a:off x="948088" y="3431086"/>
            <a:ext cx="3740980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Trailers &amp; More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F9EDEEFD-F637-1243-983B-E1D4A468D850}"/>
              </a:ext>
            </a:extLst>
          </p:cNvPr>
          <p:cNvSpPr txBox="1"/>
          <p:nvPr/>
        </p:nvSpPr>
        <p:spPr>
          <a:xfrm>
            <a:off x="3640201" y="2316879"/>
            <a:ext cx="1017766" cy="328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10 episodes</a:t>
            </a:r>
            <a:endParaRPr sz="24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C621BD-29FD-ED4E-9931-6060D4004CDE}"/>
              </a:ext>
            </a:extLst>
          </p:cNvPr>
          <p:cNvSpPr/>
          <p:nvPr/>
        </p:nvSpPr>
        <p:spPr>
          <a:xfrm>
            <a:off x="797340" y="2273012"/>
            <a:ext cx="3891728" cy="41817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8566AB-1F99-C448-AC63-87F1D3128F1A}"/>
              </a:ext>
            </a:extLst>
          </p:cNvPr>
          <p:cNvGrpSpPr/>
          <p:nvPr/>
        </p:nvGrpSpPr>
        <p:grpSpPr>
          <a:xfrm>
            <a:off x="5278027" y="-7650168"/>
            <a:ext cx="6413943" cy="1846275"/>
            <a:chOff x="5278027" y="969499"/>
            <a:chExt cx="6413943" cy="1846275"/>
          </a:xfrm>
        </p:grpSpPr>
        <p:pic>
          <p:nvPicPr>
            <p:cNvPr id="7170" name="Picture 2" descr="Watch Emily in Paris | Netflix Official Site">
              <a:extLst>
                <a:ext uri="{FF2B5EF4-FFF2-40B4-BE49-F238E27FC236}">
                  <a16:creationId xmlns:a16="http://schemas.microsoft.com/office/drawing/2014/main" id="{16B7FCDD-E76D-A34E-B237-274E5CABD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69499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  <a:outerShdw blurRad="1270000" dist="50800" dir="5400000" sx="59904" sy="59904" algn="ctr" rotWithShape="0">
                <a:schemeClr val="bg1">
                  <a:alpha val="43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ITLE">
              <a:extLst>
                <a:ext uri="{FF2B5EF4-FFF2-40B4-BE49-F238E27FC236}">
                  <a16:creationId xmlns:a16="http://schemas.microsoft.com/office/drawing/2014/main" id="{EC5E3499-ABC5-8245-99D1-00E120366540}"/>
                </a:ext>
              </a:extLst>
            </p:cNvPr>
            <p:cNvSpPr txBox="1"/>
            <p:nvPr/>
          </p:nvSpPr>
          <p:spPr>
            <a:xfrm>
              <a:off x="8860504" y="1346858"/>
              <a:ext cx="2831466" cy="10675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brings her can-do American attitude and fresh ideas to her new office in Paris, but her inability to speak French turns out to be a major faux pas.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0" name="TITLE">
              <a:extLst>
                <a:ext uri="{FF2B5EF4-FFF2-40B4-BE49-F238E27FC236}">
                  <a16:creationId xmlns:a16="http://schemas.microsoft.com/office/drawing/2014/main" id="{0AF8D8D0-1C67-D74F-9FF4-DBDDB6CA1097}"/>
                </a:ext>
              </a:extLst>
            </p:cNvPr>
            <p:cNvSpPr txBox="1"/>
            <p:nvPr/>
          </p:nvSpPr>
          <p:spPr>
            <a:xfrm>
              <a:off x="8860504" y="1011297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S1:E1 | Emily in Paris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2" name="TITLE">
              <a:extLst>
                <a:ext uri="{FF2B5EF4-FFF2-40B4-BE49-F238E27FC236}">
                  <a16:creationId xmlns:a16="http://schemas.microsoft.com/office/drawing/2014/main" id="{41AEA383-8B8E-EA45-924A-DD5775DAE903}"/>
                </a:ext>
              </a:extLst>
            </p:cNvPr>
            <p:cNvSpPr txBox="1"/>
            <p:nvPr/>
          </p:nvSpPr>
          <p:spPr>
            <a:xfrm>
              <a:off x="8874384" y="2442771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E637DA-C994-AC46-9BF5-5E26005F91F1}"/>
              </a:ext>
            </a:extLst>
          </p:cNvPr>
          <p:cNvGrpSpPr/>
          <p:nvPr/>
        </p:nvGrpSpPr>
        <p:grpSpPr>
          <a:xfrm>
            <a:off x="5278027" y="-5604772"/>
            <a:ext cx="6444531" cy="1846275"/>
            <a:chOff x="5278027" y="3014895"/>
            <a:chExt cx="6444531" cy="1846275"/>
          </a:xfrm>
        </p:grpSpPr>
        <p:pic>
          <p:nvPicPr>
            <p:cNvPr id="7172" name="Picture 4" descr="Watch Emily in Paris | Netflix Official Site">
              <a:extLst>
                <a:ext uri="{FF2B5EF4-FFF2-40B4-BE49-F238E27FC236}">
                  <a16:creationId xmlns:a16="http://schemas.microsoft.com/office/drawing/2014/main" id="{F2CE44B8-8502-CD4F-B206-308F16DA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3014895"/>
              <a:ext cx="3282267" cy="1846275"/>
            </a:xfrm>
            <a:prstGeom prst="rect">
              <a:avLst/>
            </a:prstGeom>
            <a:noFill/>
            <a:effectLst>
              <a:glow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ITLE">
              <a:extLst>
                <a:ext uri="{FF2B5EF4-FFF2-40B4-BE49-F238E27FC236}">
                  <a16:creationId xmlns:a16="http://schemas.microsoft.com/office/drawing/2014/main" id="{A727C690-D8AB-9E42-8C80-7E681DA5EE13}"/>
                </a:ext>
              </a:extLst>
            </p:cNvPr>
            <p:cNvSpPr txBox="1"/>
            <p:nvPr/>
          </p:nvSpPr>
          <p:spPr>
            <a:xfrm>
              <a:off x="8891092" y="3485692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navigates the intricacies of French amour when her enthusiasm at work soirée impresses a flirtatious – and married – client.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4" name="TITLE">
              <a:extLst>
                <a:ext uri="{FF2B5EF4-FFF2-40B4-BE49-F238E27FC236}">
                  <a16:creationId xmlns:a16="http://schemas.microsoft.com/office/drawing/2014/main" id="{4CE80307-324B-844C-A596-7E4E12D10CC3}"/>
                </a:ext>
              </a:extLst>
            </p:cNvPr>
            <p:cNvSpPr txBox="1"/>
            <p:nvPr/>
          </p:nvSpPr>
          <p:spPr>
            <a:xfrm>
              <a:off x="8891092" y="3057798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S1:E2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Masculin</a:t>
              </a:r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Féminin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5" name="TITLE">
              <a:extLst>
                <a:ext uri="{FF2B5EF4-FFF2-40B4-BE49-F238E27FC236}">
                  <a16:creationId xmlns:a16="http://schemas.microsoft.com/office/drawing/2014/main" id="{E24930CF-7884-4947-A8BB-A79B70F26C79}"/>
                </a:ext>
              </a:extLst>
            </p:cNvPr>
            <p:cNvSpPr txBox="1"/>
            <p:nvPr/>
          </p:nvSpPr>
          <p:spPr>
            <a:xfrm>
              <a:off x="8904972" y="4489272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E30D04-74BD-054C-AB96-F37B648AA13D}"/>
              </a:ext>
            </a:extLst>
          </p:cNvPr>
          <p:cNvGrpSpPr/>
          <p:nvPr/>
        </p:nvGrpSpPr>
        <p:grpSpPr>
          <a:xfrm>
            <a:off x="5278027" y="-3555706"/>
            <a:ext cx="6413943" cy="1971003"/>
            <a:chOff x="5278027" y="5063961"/>
            <a:chExt cx="6413943" cy="1971003"/>
          </a:xfrm>
        </p:grpSpPr>
        <p:sp>
          <p:nvSpPr>
            <p:cNvPr id="67" name="TITLE">
              <a:extLst>
                <a:ext uri="{FF2B5EF4-FFF2-40B4-BE49-F238E27FC236}">
                  <a16:creationId xmlns:a16="http://schemas.microsoft.com/office/drawing/2014/main" id="{4F74760D-9C40-3B40-90DF-D7028A13B872}"/>
                </a:ext>
              </a:extLst>
            </p:cNvPr>
            <p:cNvSpPr txBox="1"/>
            <p:nvPr/>
          </p:nvSpPr>
          <p:spPr>
            <a:xfrm>
              <a:off x="8860504" y="5597845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Emily voices her concerns over a risqué new ad campaign while juggling plumbing problems, language lessons, and disagreeable co-workers.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8" name="TITLE">
              <a:extLst>
                <a:ext uri="{FF2B5EF4-FFF2-40B4-BE49-F238E27FC236}">
                  <a16:creationId xmlns:a16="http://schemas.microsoft.com/office/drawing/2014/main" id="{37807047-C5EE-B34F-B7E4-98FDAE8F2878}"/>
                </a:ext>
              </a:extLst>
            </p:cNvPr>
            <p:cNvSpPr txBox="1"/>
            <p:nvPr/>
          </p:nvSpPr>
          <p:spPr>
            <a:xfrm>
              <a:off x="8860504" y="5169951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S1:E3 | Sexy or Sexist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69" name="TITLE">
              <a:extLst>
                <a:ext uri="{FF2B5EF4-FFF2-40B4-BE49-F238E27FC236}">
                  <a16:creationId xmlns:a16="http://schemas.microsoft.com/office/drawing/2014/main" id="{635583B2-90F2-3141-8FEA-FDED970E8149}"/>
                </a:ext>
              </a:extLst>
            </p:cNvPr>
            <p:cNvSpPr txBox="1"/>
            <p:nvPr/>
          </p:nvSpPr>
          <p:spPr>
            <a:xfrm>
              <a:off x="8874384" y="6601425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4" name="Picture 6" descr="Emily in Paris Episode 3 recap: Emily questions a risqué ad campaign">
              <a:extLst>
                <a:ext uri="{FF2B5EF4-FFF2-40B4-BE49-F238E27FC236}">
                  <a16:creationId xmlns:a16="http://schemas.microsoft.com/office/drawing/2014/main" id="{37AF7586-31D6-FF4F-92E6-7F574336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5063961"/>
              <a:ext cx="3282267" cy="1971003"/>
            </a:xfrm>
            <a:prstGeom prst="rect">
              <a:avLst/>
            </a:prstGeom>
            <a:noFill/>
            <a:effectLst>
              <a:glow rad="254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7ADE1-8527-3345-8F47-56A313BE83E4}"/>
              </a:ext>
            </a:extLst>
          </p:cNvPr>
          <p:cNvGrpSpPr/>
          <p:nvPr/>
        </p:nvGrpSpPr>
        <p:grpSpPr>
          <a:xfrm>
            <a:off x="5278027" y="-1381912"/>
            <a:ext cx="6458411" cy="1971003"/>
            <a:chOff x="5278027" y="7237755"/>
            <a:chExt cx="6458411" cy="1971003"/>
          </a:xfrm>
        </p:grpSpPr>
        <p:sp>
          <p:nvSpPr>
            <p:cNvPr id="70" name="TITLE">
              <a:extLst>
                <a:ext uri="{FF2B5EF4-FFF2-40B4-BE49-F238E27FC236}">
                  <a16:creationId xmlns:a16="http://schemas.microsoft.com/office/drawing/2014/main" id="{643E9618-7EC3-9F44-9B0C-8FBA8A790997}"/>
                </a:ext>
              </a:extLst>
            </p:cNvPr>
            <p:cNvSpPr txBox="1"/>
            <p:nvPr/>
          </p:nvSpPr>
          <p:spPr>
            <a:xfrm>
              <a:off x="8904972" y="7821738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A sweet new acquaintance helps Emily sniff out a potentially huge new client, but a messy workplace liaison endangers the deal.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1" name="TITLE">
              <a:extLst>
                <a:ext uri="{FF2B5EF4-FFF2-40B4-BE49-F238E27FC236}">
                  <a16:creationId xmlns:a16="http://schemas.microsoft.com/office/drawing/2014/main" id="{E087ECE4-D77C-B641-885E-4883D56D9229}"/>
                </a:ext>
              </a:extLst>
            </p:cNvPr>
            <p:cNvSpPr txBox="1"/>
            <p:nvPr/>
          </p:nvSpPr>
          <p:spPr>
            <a:xfrm>
              <a:off x="8904972" y="7393844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S1:E4 | A Kiss Is Just a Kiss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2" name="TITLE">
              <a:extLst>
                <a:ext uri="{FF2B5EF4-FFF2-40B4-BE49-F238E27FC236}">
                  <a16:creationId xmlns:a16="http://schemas.microsoft.com/office/drawing/2014/main" id="{21CD0A69-922A-434E-8910-31B8C859EEE9}"/>
                </a:ext>
              </a:extLst>
            </p:cNvPr>
            <p:cNvSpPr txBox="1"/>
            <p:nvPr/>
          </p:nvSpPr>
          <p:spPr>
            <a:xfrm>
              <a:off x="8918852" y="8825318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pic>
          <p:nvPicPr>
            <p:cNvPr id="7176" name="Picture 8" descr="Emily in Paris Episode 4 recap: 'A Kiss is Just a Kiss'">
              <a:extLst>
                <a:ext uri="{FF2B5EF4-FFF2-40B4-BE49-F238E27FC236}">
                  <a16:creationId xmlns:a16="http://schemas.microsoft.com/office/drawing/2014/main" id="{9B0BB3C9-6F98-AB41-AEA0-813948B13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11"/>
            <a:stretch/>
          </p:blipFill>
          <p:spPr bwMode="auto">
            <a:xfrm>
              <a:off x="5278027" y="7237755"/>
              <a:ext cx="3282267" cy="1971003"/>
            </a:xfrm>
            <a:prstGeom prst="rect">
              <a:avLst/>
            </a:prstGeom>
            <a:noFill/>
            <a:effectLst>
              <a:glow rad="25400">
                <a:schemeClr val="bg1"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EC8D4B-50FC-6848-BD37-A85F31A37AA8}"/>
              </a:ext>
            </a:extLst>
          </p:cNvPr>
          <p:cNvGrpSpPr/>
          <p:nvPr/>
        </p:nvGrpSpPr>
        <p:grpSpPr>
          <a:xfrm>
            <a:off x="5278027" y="791882"/>
            <a:ext cx="6472291" cy="1971003"/>
            <a:chOff x="5278027" y="9411549"/>
            <a:chExt cx="6472291" cy="1971003"/>
          </a:xfrm>
        </p:grpSpPr>
        <p:pic>
          <p:nvPicPr>
            <p:cNvPr id="7178" name="Picture 10" descr="Emily in Paris season 1, episode 5 recap - what happened in &quot;Faux Amis&quot;?">
              <a:extLst>
                <a:ext uri="{FF2B5EF4-FFF2-40B4-BE49-F238E27FC236}">
                  <a16:creationId xmlns:a16="http://schemas.microsoft.com/office/drawing/2014/main" id="{A013684E-D64C-2A4A-A5A9-3542B7E90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027" y="9411549"/>
              <a:ext cx="3282266" cy="1971003"/>
            </a:xfrm>
            <a:prstGeom prst="rect">
              <a:avLst/>
            </a:prstGeom>
            <a:noFill/>
            <a:effectLst>
              <a:glow rad="1270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ITLE">
              <a:extLst>
                <a:ext uri="{FF2B5EF4-FFF2-40B4-BE49-F238E27FC236}">
                  <a16:creationId xmlns:a16="http://schemas.microsoft.com/office/drawing/2014/main" id="{C9E2482F-EE51-D748-91D7-C6D487A490BC}"/>
                </a:ext>
              </a:extLst>
            </p:cNvPr>
            <p:cNvSpPr txBox="1"/>
            <p:nvPr/>
          </p:nvSpPr>
          <p:spPr>
            <a:xfrm>
              <a:off x="8891092" y="9556085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bg1"/>
                  </a:solidFill>
                  <a:latin typeface="Helvetica" pitchFamily="2" charset="0"/>
                </a:rPr>
                <a:t>S1:E5 | Faux Amis</a:t>
              </a:r>
              <a:endParaRPr lang="en-US" sz="28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5" name="TITLE">
              <a:extLst>
                <a:ext uri="{FF2B5EF4-FFF2-40B4-BE49-F238E27FC236}">
                  <a16:creationId xmlns:a16="http://schemas.microsoft.com/office/drawing/2014/main" id="{92D85404-A27A-9F40-80EC-8A63C9B595DA}"/>
                </a:ext>
              </a:extLst>
            </p:cNvPr>
            <p:cNvSpPr txBox="1"/>
            <p:nvPr/>
          </p:nvSpPr>
          <p:spPr>
            <a:xfrm>
              <a:off x="8904972" y="10987559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(27m)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6" name="TITLE">
              <a:extLst>
                <a:ext uri="{FF2B5EF4-FFF2-40B4-BE49-F238E27FC236}">
                  <a16:creationId xmlns:a16="http://schemas.microsoft.com/office/drawing/2014/main" id="{965C46EE-1525-B24B-B322-25103834060F}"/>
                </a:ext>
              </a:extLst>
            </p:cNvPr>
            <p:cNvSpPr txBox="1"/>
            <p:nvPr/>
          </p:nvSpPr>
          <p:spPr>
            <a:xfrm>
              <a:off x="8918852" y="9955583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Emily discovers that her growing social media following opens doors in Paris, and a friendly night out on the town leads to a tete-a-tete with Gabriel.</a:t>
              </a:r>
              <a:endParaRPr lang="en-US" sz="2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7FAC31C-C735-1A49-BA62-3F9B34990F55}"/>
              </a:ext>
            </a:extLst>
          </p:cNvPr>
          <p:cNvGrpSpPr/>
          <p:nvPr/>
        </p:nvGrpSpPr>
        <p:grpSpPr>
          <a:xfrm>
            <a:off x="5278027" y="2965676"/>
            <a:ext cx="6444531" cy="1996830"/>
            <a:chOff x="5278027" y="11585343"/>
            <a:chExt cx="6444531" cy="1996830"/>
          </a:xfrm>
        </p:grpSpPr>
        <p:pic>
          <p:nvPicPr>
            <p:cNvPr id="7180" name="Picture 12" descr="Emily in Paris Recap, Season 1 Episode 6: 'Ringarde'">
              <a:extLst>
                <a:ext uri="{FF2B5EF4-FFF2-40B4-BE49-F238E27FC236}">
                  <a16:creationId xmlns:a16="http://schemas.microsoft.com/office/drawing/2014/main" id="{E050AB49-E200-BC4C-89F9-23A630F46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0" b="-355"/>
            <a:stretch/>
          </p:blipFill>
          <p:spPr bwMode="auto">
            <a:xfrm>
              <a:off x="5278027" y="11585343"/>
              <a:ext cx="3282266" cy="199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ITLE">
              <a:extLst>
                <a:ext uri="{FF2B5EF4-FFF2-40B4-BE49-F238E27FC236}">
                  <a16:creationId xmlns:a16="http://schemas.microsoft.com/office/drawing/2014/main" id="{5DE08CBA-5724-4444-AD1D-CEF5B2197E23}"/>
                </a:ext>
              </a:extLst>
            </p:cNvPr>
            <p:cNvSpPr txBox="1"/>
            <p:nvPr/>
          </p:nvSpPr>
          <p:spPr>
            <a:xfrm>
              <a:off x="8891092" y="12146220"/>
              <a:ext cx="2831466" cy="8829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When a meeting with an iconic couture house unravels over a basic mistake, Emily finds comfort in the company of a seemingly charming professor.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8" name="TITLE">
              <a:extLst>
                <a:ext uri="{FF2B5EF4-FFF2-40B4-BE49-F238E27FC236}">
                  <a16:creationId xmlns:a16="http://schemas.microsoft.com/office/drawing/2014/main" id="{ABF84756-2FC8-D041-98BE-9CEA1DBDE007}"/>
                </a:ext>
              </a:extLst>
            </p:cNvPr>
            <p:cNvSpPr txBox="1"/>
            <p:nvPr/>
          </p:nvSpPr>
          <p:spPr>
            <a:xfrm>
              <a:off x="8891092" y="11718326"/>
              <a:ext cx="2831466" cy="359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S1:E6 |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Ringarde</a:t>
              </a:r>
              <a:endPara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79" name="TITLE">
              <a:extLst>
                <a:ext uri="{FF2B5EF4-FFF2-40B4-BE49-F238E27FC236}">
                  <a16:creationId xmlns:a16="http://schemas.microsoft.com/office/drawing/2014/main" id="{169778D5-95CF-D44C-BE65-D63925259CDB}"/>
                </a:ext>
              </a:extLst>
            </p:cNvPr>
            <p:cNvSpPr txBox="1"/>
            <p:nvPr/>
          </p:nvSpPr>
          <p:spPr>
            <a:xfrm>
              <a:off x="8904972" y="13149800"/>
              <a:ext cx="549737" cy="328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11500"/>
              </a:lvl1pPr>
            </a:lstStyle>
            <a:p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2" charset="0"/>
                </a:rPr>
                <a:t>(30m)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3152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9F9B6D9-5931-364E-BC85-C12B4610B9BF}"/>
              </a:ext>
            </a:extLst>
          </p:cNvPr>
          <p:cNvSpPr txBox="1"/>
          <p:nvPr/>
        </p:nvSpPr>
        <p:spPr>
          <a:xfrm>
            <a:off x="2105584" y="2423356"/>
            <a:ext cx="7980830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ctr"/>
            <a:r>
              <a:rPr lang="en-US" sz="4000" dirty="0">
                <a:latin typeface="Helvetica" pitchFamily="2" charset="0"/>
              </a:rPr>
              <a:t>Template created by </a:t>
            </a:r>
            <a:r>
              <a:rPr lang="en-US" sz="4000" dirty="0" err="1">
                <a:solidFill>
                  <a:srgbClr val="6378FF"/>
                </a:solidFill>
                <a:latin typeface="Helvetica" pitchFamily="2" charset="0"/>
              </a:rPr>
              <a:t>ClassPoint</a:t>
            </a:r>
            <a:endParaRPr sz="6600" dirty="0">
              <a:solidFill>
                <a:srgbClr val="6378FF"/>
              </a:solidFill>
              <a:latin typeface="Helvetica" pitchFamily="2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3FCFFAEE-8576-0740-8379-35E56016CBC0}"/>
              </a:ext>
            </a:extLst>
          </p:cNvPr>
          <p:cNvSpPr txBox="1"/>
          <p:nvPr/>
        </p:nvSpPr>
        <p:spPr>
          <a:xfrm>
            <a:off x="984996" y="3674822"/>
            <a:ext cx="10222007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11500"/>
            </a:lvl1pPr>
          </a:lstStyle>
          <a:p>
            <a:pPr algn="ctr"/>
            <a:r>
              <a:rPr lang="en-US" sz="2800" dirty="0">
                <a:latin typeface="Helvetica" pitchFamily="2" charset="0"/>
              </a:rPr>
              <a:t>Check us out and download for free at </a:t>
            </a:r>
            <a:r>
              <a:rPr lang="en-US" sz="2800" dirty="0">
                <a:latin typeface="Helvetica" pitchFamily="2" charset="0"/>
                <a:hlinkClick r:id="rId2"/>
              </a:rPr>
              <a:t>www.classpoint.io</a:t>
            </a:r>
            <a:endParaRPr sz="4800" dirty="0">
              <a:latin typeface="Helvetica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48A1AD-AD37-7B45-B96D-16351D4E04AD}"/>
              </a:ext>
            </a:extLst>
          </p:cNvPr>
          <p:cNvCxnSpPr/>
          <p:nvPr/>
        </p:nvCxnSpPr>
        <p:spPr>
          <a:xfrm>
            <a:off x="1712257" y="3429000"/>
            <a:ext cx="87674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332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1637</Words>
  <Application>Microsoft Macintosh PowerPoint</Application>
  <PresentationFormat>Widescreen</PresentationFormat>
  <Paragraphs>207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 Light</vt:lpstr>
      <vt:lpstr>Arial</vt:lpstr>
      <vt:lpstr>Helvetica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Ausbert Generoso</dc:creator>
  <cp:lastModifiedBy>ausbert</cp:lastModifiedBy>
  <cp:revision>5</cp:revision>
  <dcterms:created xsi:type="dcterms:W3CDTF">2023-03-29T06:17:24Z</dcterms:created>
  <dcterms:modified xsi:type="dcterms:W3CDTF">2024-02-08T06:25:21Z</dcterms:modified>
</cp:coreProperties>
</file>