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2"/>
    <p:restoredTop sz="96395"/>
  </p:normalViewPr>
  <p:slideViewPr>
    <p:cSldViewPr snapToGrid="0">
      <p:cViewPr varScale="1">
        <p:scale>
          <a:sx n="71" d="100"/>
          <a:sy n="71" d="100"/>
        </p:scale>
        <p:origin x="46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5CAE-8EBF-58E6-8C0F-E695685DDF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B3F93-FE16-B96F-959E-C1F616C8B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79B1D-FEE0-6AAC-7728-83D31A20E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68EA0-0207-FD80-42F6-712B3963C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E19AE-71C6-62DB-1CA5-89509915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18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BE5D8-49C6-ECE2-F2BE-EC7DCED4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44177-96F9-76E9-80D9-18F0B5C9C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4BCEC-B7B8-7237-497E-AB17C4CE9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80C2F-5EA2-7BB2-686E-224F295ED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5766E-1C4A-DF15-ACC2-2B357CBA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8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8B836-D4A3-47F8-6F7C-AB44D6B8D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F461-10CB-04FF-E120-84102E16F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D6835-11C8-7D83-5C64-C36779E36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B1B5F-B5BF-B232-98F5-750A143A1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1A8B7-D8CE-FF24-581F-3F5AE9BC3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84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EFF5-4590-870F-9A81-7C64A3956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ED09A-52E9-A199-89A4-B72CE2819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0D7B3-39E2-C4C1-A57A-C9AA15DEA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B1990-F936-3818-B96F-3072C07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EB5CF-E6E7-026B-9DAA-BE7204D05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DB1F3-C43A-54D7-7485-DF65970C4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71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62FB3-2E4A-B29F-3DCD-7E302C29B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3ABB6-AAFC-96FC-854A-F5005F2AA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CB2C73-20C6-6FAA-3B4D-83FAFF600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FAB31F-AFAD-91CB-F8E5-75F89B798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9CDD79-B7DA-D33A-3541-546ED0652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4D9961-BDCE-6BAD-2BBA-2A7E71C4B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483EEE-A50C-780D-FD3C-8DC4D7245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72F3B5-3028-84B3-3BAC-F769A13E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2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176A-170B-7842-585F-D80DA7CB7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B957BA-8136-5131-0FCA-F7AE0C623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ADCF9D-223B-7A8C-7C9C-67BC783B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0B695A-01ED-2C06-48FF-D517E0D06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8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65CDA1-B6D8-0E58-3B21-A01285492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0AB0D4-724B-C1B5-245A-E3CB5FC62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6781-6E6C-CB8D-C363-585A1DEFF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5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C8F6-A713-39C9-6A67-DA282F287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5D0E0-C8E5-DC50-78FF-CC5BF2536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F2C23-D38D-D901-1969-D874170BF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486160-89D0-FC05-0BC5-BE7640584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838F6-ABF4-02A2-0039-57915B3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CD668-3FBB-D803-4A44-C552BFC90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0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F8E06-AA8B-AE4E-C14E-13D120FF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6BE22C-4FD3-BDEA-C2EE-1FB1C46182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9F8E5-9CE8-5F54-9DF7-588D52DDB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FD4D2-A856-7543-64CA-E78C48072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0B928-26FD-E0F1-00F5-3EBD6823F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A5ACD-A881-F7E8-BC7A-E85BAFB7E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96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D6EF4-FC3A-7C4B-1BEA-DAA2B22CC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70002-83B8-3A25-3951-4570141BA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270F4-EFE6-FDF4-EC51-91E254C64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B4CDE-CAD3-73C9-C074-18CD2CF4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369D9-99EF-F73E-C05F-6DB76B8D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E1DBC-5BAC-4093-FCB6-11E8BB738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135E9-F228-81F5-D487-461C8A593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815ED-A5F3-BABE-3F8A-DCA93CFE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37E1F-404E-6731-0CC0-617310B25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086A6-B5E3-3ED1-97D3-8061374C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659956-F3D6-87D0-B2C3-8AB31311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B03BE-C67F-27B5-77D7-C8A5FD82C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68B82-920A-CD24-C657-0903F2196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79DB5-C922-7A47-9049-1BE95452E39A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2D411-6A50-9E0E-B222-76A0EAD16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B206E-64EC-8735-7AA7-C88DE31E2F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C6017-E8EF-344A-879A-A302A1ECE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9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3.png"/><Relationship Id="rId18" Type="http://schemas.openxmlformats.org/officeDocument/2006/relationships/image" Target="../media/image8.png"/><Relationship Id="rId3" Type="http://schemas.openxmlformats.org/officeDocument/2006/relationships/tags" Target="../tags/tag3.xml"/><Relationship Id="rId21" Type="http://schemas.openxmlformats.org/officeDocument/2006/relationships/image" Target="../media/image11.png"/><Relationship Id="rId7" Type="http://schemas.openxmlformats.org/officeDocument/2006/relationships/tags" Target="../tags/tag7.xml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tags" Target="../tags/tag2.xml"/><Relationship Id="rId16" Type="http://schemas.openxmlformats.org/officeDocument/2006/relationships/image" Target="../media/image6.png"/><Relationship Id="rId20" Type="http://schemas.openxmlformats.org/officeDocument/2006/relationships/image" Target="../media/image10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.png"/><Relationship Id="rId5" Type="http://schemas.openxmlformats.org/officeDocument/2006/relationships/tags" Target="../tags/tag5.xml"/><Relationship Id="rId15" Type="http://schemas.openxmlformats.org/officeDocument/2006/relationships/image" Target="../media/image5.png"/><Relationship Id="rId23" Type="http://schemas.openxmlformats.org/officeDocument/2006/relationships/hyperlink" Target="https://app.classpoint.io/auth/signup" TargetMode="External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4.png"/><Relationship Id="rId22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B91D6F-305C-7193-B368-1D107560E8DB}"/>
              </a:ext>
            </a:extLst>
          </p:cNvPr>
          <p:cNvSpPr txBox="1">
            <a:spLocks/>
          </p:cNvSpPr>
          <p:nvPr/>
        </p:nvSpPr>
        <p:spPr>
          <a:xfrm>
            <a:off x="761375" y="400952"/>
            <a:ext cx="5334625" cy="739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Poppins" pitchFamily="2" charset="77"/>
                <a:cs typeface="Poppins" pitchFamily="2" charset="77"/>
              </a:rPr>
              <a:t>Organizational Chart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0AE33C-8302-3591-05C7-994ADD2E7B13}"/>
              </a:ext>
            </a:extLst>
          </p:cNvPr>
          <p:cNvGrpSpPr/>
          <p:nvPr/>
        </p:nvGrpSpPr>
        <p:grpSpPr>
          <a:xfrm>
            <a:off x="983938" y="1328182"/>
            <a:ext cx="2390913" cy="2155822"/>
            <a:chOff x="1080922" y="1160655"/>
            <a:chExt cx="2390913" cy="21558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064CCCD-EB4E-D8C7-F7BE-54207E65DD1C}"/>
                </a:ext>
              </a:extLst>
            </p:cNvPr>
            <p:cNvSpPr/>
            <p:nvPr/>
          </p:nvSpPr>
          <p:spPr>
            <a:xfrm>
              <a:off x="108092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7" name="Freeform: Shape 62">
              <a:extLst>
                <a:ext uri="{FF2B5EF4-FFF2-40B4-BE49-F238E27FC236}">
                  <a16:creationId xmlns:a16="http://schemas.microsoft.com/office/drawing/2014/main" id="{6DF6880D-B751-D86E-E61F-0D84467B7531}"/>
                </a:ext>
              </a:extLst>
            </p:cNvPr>
            <p:cNvSpPr/>
            <p:nvPr/>
          </p:nvSpPr>
          <p:spPr>
            <a:xfrm>
              <a:off x="1080922" y="2212856"/>
              <a:ext cx="2390913" cy="1103621"/>
            </a:xfrm>
            <a:custGeom>
              <a:avLst/>
              <a:gdLst>
                <a:gd name="connsiteX0" fmla="*/ 0 w 2390913"/>
                <a:gd name="connsiteY0" fmla="*/ 0 h 1103621"/>
                <a:gd name="connsiteX1" fmla="*/ 2390913 w 2390913"/>
                <a:gd name="connsiteY1" fmla="*/ 0 h 1103621"/>
                <a:gd name="connsiteX2" fmla="*/ 2390913 w 2390913"/>
                <a:gd name="connsiteY2" fmla="*/ 977348 h 1103621"/>
                <a:gd name="connsiteX3" fmla="*/ 2264640 w 2390913"/>
                <a:gd name="connsiteY3" fmla="*/ 1103621 h 1103621"/>
                <a:gd name="connsiteX4" fmla="*/ 126273 w 2390913"/>
                <a:gd name="connsiteY4" fmla="*/ 1103621 h 1103621"/>
                <a:gd name="connsiteX5" fmla="*/ 0 w 2390913"/>
                <a:gd name="connsiteY5" fmla="*/ 977348 h 1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0913" h="1103621">
                  <a:moveTo>
                    <a:pt x="0" y="0"/>
                  </a:moveTo>
                  <a:lnTo>
                    <a:pt x="2390913" y="0"/>
                  </a:lnTo>
                  <a:lnTo>
                    <a:pt x="2390913" y="977348"/>
                  </a:lnTo>
                  <a:cubicBezTo>
                    <a:pt x="2390913" y="1047087"/>
                    <a:pt x="2334379" y="1103621"/>
                    <a:pt x="2264640" y="1103621"/>
                  </a:cubicBezTo>
                  <a:lnTo>
                    <a:pt x="126273" y="1103621"/>
                  </a:lnTo>
                  <a:cubicBezTo>
                    <a:pt x="56534" y="1103621"/>
                    <a:pt x="0" y="1047087"/>
                    <a:pt x="0" y="9773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228600" rtlCol="0" anchor="b">
              <a:noAutofit/>
            </a:bodyPr>
            <a:lstStyle/>
            <a:p>
              <a:pPr algn="ctr"/>
              <a:r>
                <a:rPr lang="en-US" sz="20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77"/>
                  <a:cs typeface="Poppins" pitchFamily="2" charset="77"/>
                </a:rPr>
                <a:t>Lorem Ipsum</a:t>
              </a:r>
            </a:p>
            <a:p>
              <a:pPr algn="ctr"/>
              <a:r>
                <a:rPr lang="en-US" sz="1600" noProof="1">
                  <a:solidFill>
                    <a:schemeClr val="bg1">
                      <a:lumMod val="65000"/>
                    </a:schemeClr>
                  </a:solidFill>
                  <a:latin typeface="Poppins" pitchFamily="2" charset="77"/>
                  <a:cs typeface="Poppins" pitchFamily="2" charset="77"/>
                </a:rPr>
                <a:t>Dolor sit Amet</a:t>
              </a:r>
            </a:p>
          </p:txBody>
        </p:sp>
        <p:sp>
          <p:nvSpPr>
            <p:cNvPr id="8" name="Rectangle: Rounded Corners 3">
              <a:extLst>
                <a:ext uri="{FF2B5EF4-FFF2-40B4-BE49-F238E27FC236}">
                  <a16:creationId xmlns:a16="http://schemas.microsoft.com/office/drawing/2014/main" id="{16D4B648-1769-48EA-8E1E-0862FBF3670B}"/>
                </a:ext>
              </a:extLst>
            </p:cNvPr>
            <p:cNvSpPr/>
            <p:nvPr/>
          </p:nvSpPr>
          <p:spPr>
            <a:xfrm>
              <a:off x="1080922" y="2086582"/>
              <a:ext cx="2390913" cy="126273"/>
            </a:xfrm>
            <a:custGeom>
              <a:avLst/>
              <a:gdLst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63416 w 1915076"/>
                <a:gd name="connsiteY0" fmla="*/ 97793 h 952500"/>
                <a:gd name="connsiteX1" fmla="*/ 161209 w 1915076"/>
                <a:gd name="connsiteY1" fmla="*/ 0 h 952500"/>
                <a:gd name="connsiteX2" fmla="*/ 1817283 w 1915076"/>
                <a:gd name="connsiteY2" fmla="*/ 0 h 952500"/>
                <a:gd name="connsiteX3" fmla="*/ 1915076 w 1915076"/>
                <a:gd name="connsiteY3" fmla="*/ 97793 h 952500"/>
                <a:gd name="connsiteX4" fmla="*/ 1915076 w 1915076"/>
                <a:gd name="connsiteY4" fmla="*/ 854707 h 952500"/>
                <a:gd name="connsiteX5" fmla="*/ 1817283 w 1915076"/>
                <a:gd name="connsiteY5" fmla="*/ 952500 h 952500"/>
                <a:gd name="connsiteX6" fmla="*/ 161209 w 1915076"/>
                <a:gd name="connsiteY6" fmla="*/ 952500 h 952500"/>
                <a:gd name="connsiteX7" fmla="*/ 63416 w 1915076"/>
                <a:gd name="connsiteY7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0 w 1851660"/>
                <a:gd name="connsiteY6" fmla="*/ 97793 h 952500"/>
                <a:gd name="connsiteX0" fmla="*/ 0 w 1851660"/>
                <a:gd name="connsiteY0" fmla="*/ 97793 h 854707"/>
                <a:gd name="connsiteX1" fmla="*/ 97793 w 1851660"/>
                <a:gd name="connsiteY1" fmla="*/ 0 h 854707"/>
                <a:gd name="connsiteX2" fmla="*/ 1753867 w 1851660"/>
                <a:gd name="connsiteY2" fmla="*/ 0 h 854707"/>
                <a:gd name="connsiteX3" fmla="*/ 1851660 w 1851660"/>
                <a:gd name="connsiteY3" fmla="*/ 97793 h 854707"/>
                <a:gd name="connsiteX4" fmla="*/ 1851660 w 1851660"/>
                <a:gd name="connsiteY4" fmla="*/ 854707 h 854707"/>
                <a:gd name="connsiteX5" fmla="*/ 0 w 1851660"/>
                <a:gd name="connsiteY5" fmla="*/ 97793 h 854707"/>
                <a:gd name="connsiteX0" fmla="*/ 0 w 1851660"/>
                <a:gd name="connsiteY0" fmla="*/ 97793 h 97793"/>
                <a:gd name="connsiteX1" fmla="*/ 97793 w 1851660"/>
                <a:gd name="connsiteY1" fmla="*/ 0 h 97793"/>
                <a:gd name="connsiteX2" fmla="*/ 1753867 w 1851660"/>
                <a:gd name="connsiteY2" fmla="*/ 0 h 97793"/>
                <a:gd name="connsiteX3" fmla="*/ 1851660 w 1851660"/>
                <a:gd name="connsiteY3" fmla="*/ 97793 h 97793"/>
                <a:gd name="connsiteX4" fmla="*/ 0 w 1851660"/>
                <a:gd name="connsiteY4" fmla="*/ 97793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1660" h="97793">
                  <a:moveTo>
                    <a:pt x="0" y="97793"/>
                  </a:moveTo>
                  <a:cubicBezTo>
                    <a:pt x="0" y="43783"/>
                    <a:pt x="43783" y="0"/>
                    <a:pt x="97793" y="0"/>
                  </a:cubicBezTo>
                  <a:lnTo>
                    <a:pt x="1753867" y="0"/>
                  </a:lnTo>
                  <a:cubicBezTo>
                    <a:pt x="1807877" y="0"/>
                    <a:pt x="1851660" y="43783"/>
                    <a:pt x="1851660" y="97793"/>
                  </a:cubicBezTo>
                  <a:lnTo>
                    <a:pt x="0" y="977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itchFamily="2" charset="77"/>
                <a:cs typeface="Poppins" pitchFamily="2" charset="77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8F904F9-86FC-92A7-AE18-2CD77BD83B40}"/>
                </a:ext>
              </a:extLst>
            </p:cNvPr>
            <p:cNvGrpSpPr/>
            <p:nvPr/>
          </p:nvGrpSpPr>
          <p:grpSpPr>
            <a:xfrm>
              <a:off x="1636298" y="1160655"/>
              <a:ext cx="1280160" cy="1280160"/>
              <a:chOff x="3716439" y="439837"/>
              <a:chExt cx="1280160" cy="1280160"/>
            </a:xfrm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F62077B-CBFE-8580-69FF-157E14216300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FAB6C26-C055-9D21-6839-5210B9D30E40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5B7EBF1-ECCD-531A-71C2-AC968C539C7A}"/>
              </a:ext>
            </a:extLst>
          </p:cNvPr>
          <p:cNvGrpSpPr/>
          <p:nvPr/>
        </p:nvGrpSpPr>
        <p:grpSpPr>
          <a:xfrm>
            <a:off x="4803560" y="1328182"/>
            <a:ext cx="2390913" cy="2155822"/>
            <a:chOff x="4900544" y="1160655"/>
            <a:chExt cx="2390913" cy="215582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7513F0-B019-898A-2400-EFB78FD2284E}"/>
                </a:ext>
              </a:extLst>
            </p:cNvPr>
            <p:cNvSpPr/>
            <p:nvPr/>
          </p:nvSpPr>
          <p:spPr>
            <a:xfrm>
              <a:off x="4900544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itchFamily="2" charset="77"/>
                <a:cs typeface="Poppins" pitchFamily="2" charset="77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7F77537-F05B-3D47-A70A-802DF48E7F32}"/>
                </a:ext>
              </a:extLst>
            </p:cNvPr>
            <p:cNvGrpSpPr/>
            <p:nvPr/>
          </p:nvGrpSpPr>
          <p:grpSpPr>
            <a:xfrm>
              <a:off x="4900544" y="1160655"/>
              <a:ext cx="2390913" cy="2155822"/>
              <a:chOff x="4900544" y="1160655"/>
              <a:chExt cx="2390913" cy="2155822"/>
            </a:xfrm>
          </p:grpSpPr>
          <p:sp>
            <p:nvSpPr>
              <p:cNvPr id="15" name="Freeform: Shape 64">
                <a:extLst>
                  <a:ext uri="{FF2B5EF4-FFF2-40B4-BE49-F238E27FC236}">
                    <a16:creationId xmlns:a16="http://schemas.microsoft.com/office/drawing/2014/main" id="{5DA6D0A2-5920-8E48-07D2-52989C386ED9}"/>
                  </a:ext>
                </a:extLst>
              </p:cNvPr>
              <p:cNvSpPr/>
              <p:nvPr/>
            </p:nvSpPr>
            <p:spPr>
              <a:xfrm>
                <a:off x="4900544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28600" rtlCol="0" anchor="b">
                <a:noAutofit/>
              </a:bodyPr>
              <a:lstStyle/>
              <a:p>
                <a:pPr algn="ctr"/>
                <a:r>
                  <a:rPr lang="en-US" sz="2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Lorem Ipsum</a:t>
                </a:r>
              </a:p>
              <a:p>
                <a:pPr algn="ctr"/>
                <a:r>
                  <a:rPr lang="en-US" sz="16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Dolor sit Amet</a:t>
                </a:r>
              </a:p>
            </p:txBody>
          </p:sp>
          <p:sp>
            <p:nvSpPr>
              <p:cNvPr id="16" name="Rectangle: Rounded Corners 3">
                <a:extLst>
                  <a:ext uri="{FF2B5EF4-FFF2-40B4-BE49-F238E27FC236}">
                    <a16:creationId xmlns:a16="http://schemas.microsoft.com/office/drawing/2014/main" id="{A0C1A152-5D2D-1B6F-8DF8-4C1BF10FA988}"/>
                  </a:ext>
                </a:extLst>
              </p:cNvPr>
              <p:cNvSpPr/>
              <p:nvPr/>
            </p:nvSpPr>
            <p:spPr>
              <a:xfrm>
                <a:off x="4900544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36C6297B-5548-B28D-8925-39A33439508A}"/>
                  </a:ext>
                </a:extLst>
              </p:cNvPr>
              <p:cNvGrpSpPr/>
              <p:nvPr/>
            </p:nvGrpSpPr>
            <p:grpSpPr>
              <a:xfrm>
                <a:off x="5455920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04FFD1A1-CA9B-DB68-7AD3-D4F0B5ED4106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Poppins" pitchFamily="2" charset="77"/>
                    <a:cs typeface="Poppins" pitchFamily="2" charset="77"/>
                  </a:endParaRP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C9E0917F-6711-9A2A-6BD8-A87712A38158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Poppins" pitchFamily="2" charset="77"/>
                    <a:cs typeface="Poppins" pitchFamily="2" charset="77"/>
                  </a:endParaRPr>
                </a:p>
              </p:txBody>
            </p:sp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D236BD-B08E-425E-CD6D-81DE913C4891}"/>
              </a:ext>
            </a:extLst>
          </p:cNvPr>
          <p:cNvGrpSpPr/>
          <p:nvPr/>
        </p:nvGrpSpPr>
        <p:grpSpPr>
          <a:xfrm>
            <a:off x="8623179" y="1328182"/>
            <a:ext cx="2390913" cy="2155822"/>
            <a:chOff x="8720163" y="1160655"/>
            <a:chExt cx="2390913" cy="215582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ECA84F1-D7A2-9072-53D2-F6D60451FA0E}"/>
                </a:ext>
              </a:extLst>
            </p:cNvPr>
            <p:cNvSpPr/>
            <p:nvPr/>
          </p:nvSpPr>
          <p:spPr>
            <a:xfrm>
              <a:off x="872016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itchFamily="2" charset="77"/>
                <a:cs typeface="Poppins" pitchFamily="2" charset="77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EDCE0E7-9475-9E87-ED1C-5557752A09C4}"/>
                </a:ext>
              </a:extLst>
            </p:cNvPr>
            <p:cNvGrpSpPr/>
            <p:nvPr/>
          </p:nvGrpSpPr>
          <p:grpSpPr>
            <a:xfrm>
              <a:off x="8720163" y="1160655"/>
              <a:ext cx="2390913" cy="2155822"/>
              <a:chOff x="8720163" y="1160655"/>
              <a:chExt cx="2390913" cy="2155822"/>
            </a:xfrm>
          </p:grpSpPr>
          <p:sp>
            <p:nvSpPr>
              <p:cNvPr id="23" name="Freeform: Shape 66">
                <a:extLst>
                  <a:ext uri="{FF2B5EF4-FFF2-40B4-BE49-F238E27FC236}">
                    <a16:creationId xmlns:a16="http://schemas.microsoft.com/office/drawing/2014/main" id="{ACC651E8-D45A-D545-0380-263CBB3BEE7D}"/>
                  </a:ext>
                </a:extLst>
              </p:cNvPr>
              <p:cNvSpPr/>
              <p:nvPr/>
            </p:nvSpPr>
            <p:spPr>
              <a:xfrm>
                <a:off x="8720163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28600" rtlCol="0" anchor="b">
                <a:noAutofit/>
              </a:bodyPr>
              <a:lstStyle/>
              <a:p>
                <a:pPr algn="ctr"/>
                <a:r>
                  <a:rPr lang="en-US" sz="2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Lorem Ipsum</a:t>
                </a:r>
              </a:p>
              <a:p>
                <a:pPr algn="ctr"/>
                <a:r>
                  <a:rPr lang="en-US" sz="16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Dolor sit Amet</a:t>
                </a:r>
              </a:p>
            </p:txBody>
          </p:sp>
          <p:sp>
            <p:nvSpPr>
              <p:cNvPr id="24" name="Rectangle: Rounded Corners 3">
                <a:extLst>
                  <a:ext uri="{FF2B5EF4-FFF2-40B4-BE49-F238E27FC236}">
                    <a16:creationId xmlns:a16="http://schemas.microsoft.com/office/drawing/2014/main" id="{52983073-E822-3D4D-159E-34F8FC13D4E1}"/>
                  </a:ext>
                </a:extLst>
              </p:cNvPr>
              <p:cNvSpPr/>
              <p:nvPr/>
            </p:nvSpPr>
            <p:spPr>
              <a:xfrm>
                <a:off x="8720163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13C9188-A2EB-6FF1-142E-6F84100499A8}"/>
                  </a:ext>
                </a:extLst>
              </p:cNvPr>
              <p:cNvGrpSpPr/>
              <p:nvPr/>
            </p:nvGrpSpPr>
            <p:grpSpPr>
              <a:xfrm>
                <a:off x="9275539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019D64C3-AE54-C1E3-2D9B-91829E8025FE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Poppins" pitchFamily="2" charset="77"/>
                    <a:cs typeface="Poppins" pitchFamily="2" charset="77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A973105-1815-F0F4-39DA-23D5711B0D1C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Poppins" pitchFamily="2" charset="77"/>
                    <a:cs typeface="Poppins" pitchFamily="2" charset="77"/>
                  </a:endParaRPr>
                </a:p>
              </p:txBody>
            </p:sp>
          </p:grpSp>
        </p:grpSp>
      </p:grpSp>
      <p:cxnSp>
        <p:nvCxnSpPr>
          <p:cNvPr id="28" name="Connector: Elbow 94">
            <a:extLst>
              <a:ext uri="{FF2B5EF4-FFF2-40B4-BE49-F238E27FC236}">
                <a16:creationId xmlns:a16="http://schemas.microsoft.com/office/drawing/2014/main" id="{0E468D81-6781-AE65-F6B0-2BAF590B4830}"/>
              </a:ext>
            </a:extLst>
          </p:cNvPr>
          <p:cNvCxnSpPr>
            <a:cxnSpLocks/>
            <a:stCxn id="6" idx="1"/>
            <a:endCxn id="73" idx="2"/>
          </p:cNvCxnSpPr>
          <p:nvPr/>
        </p:nvCxnSpPr>
        <p:spPr>
          <a:xfrm rot="10800000" flipH="1" flipV="1">
            <a:off x="983939" y="2932192"/>
            <a:ext cx="320532" cy="1390613"/>
          </a:xfrm>
          <a:prstGeom prst="bentConnector3">
            <a:avLst>
              <a:gd name="adj1" fmla="val -71319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103">
            <a:extLst>
              <a:ext uri="{FF2B5EF4-FFF2-40B4-BE49-F238E27FC236}">
                <a16:creationId xmlns:a16="http://schemas.microsoft.com/office/drawing/2014/main" id="{B1DBDA6A-8A7D-ED54-86B5-30FEB5A68296}"/>
              </a:ext>
            </a:extLst>
          </p:cNvPr>
          <p:cNvCxnSpPr>
            <a:cxnSpLocks/>
            <a:stCxn id="6" idx="1"/>
            <a:endCxn id="65" idx="2"/>
          </p:cNvCxnSpPr>
          <p:nvPr/>
        </p:nvCxnSpPr>
        <p:spPr>
          <a:xfrm rot="10800000" flipH="1" flipV="1">
            <a:off x="983938" y="2932192"/>
            <a:ext cx="264491" cy="2670893"/>
          </a:xfrm>
          <a:prstGeom prst="bentConnector3">
            <a:avLst>
              <a:gd name="adj1" fmla="val -8643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135">
            <a:extLst>
              <a:ext uri="{FF2B5EF4-FFF2-40B4-BE49-F238E27FC236}">
                <a16:creationId xmlns:a16="http://schemas.microsoft.com/office/drawing/2014/main" id="{30713C28-BF0E-17AE-1891-7295D4ED5005}"/>
              </a:ext>
            </a:extLst>
          </p:cNvPr>
          <p:cNvCxnSpPr>
            <a:cxnSpLocks/>
            <a:stCxn id="13" idx="1"/>
            <a:endCxn id="44" idx="2"/>
          </p:cNvCxnSpPr>
          <p:nvPr/>
        </p:nvCxnSpPr>
        <p:spPr>
          <a:xfrm rot="10800000" flipH="1" flipV="1">
            <a:off x="4803560" y="2932192"/>
            <a:ext cx="264492" cy="1390613"/>
          </a:xfrm>
          <a:prstGeom prst="bentConnector3">
            <a:avLst>
              <a:gd name="adj1" fmla="val -8643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138">
            <a:extLst>
              <a:ext uri="{FF2B5EF4-FFF2-40B4-BE49-F238E27FC236}">
                <a16:creationId xmlns:a16="http://schemas.microsoft.com/office/drawing/2014/main" id="{A1200E3D-FA83-A572-E72A-D426C129DDDB}"/>
              </a:ext>
            </a:extLst>
          </p:cNvPr>
          <p:cNvCxnSpPr>
            <a:cxnSpLocks/>
            <a:stCxn id="13" idx="1"/>
            <a:endCxn id="37" idx="2"/>
          </p:cNvCxnSpPr>
          <p:nvPr/>
        </p:nvCxnSpPr>
        <p:spPr>
          <a:xfrm rot="10800000" flipH="1" flipV="1">
            <a:off x="4803560" y="2932192"/>
            <a:ext cx="264492" cy="2670893"/>
          </a:xfrm>
          <a:prstGeom prst="bentConnector3">
            <a:avLst>
              <a:gd name="adj1" fmla="val -8643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141">
            <a:extLst>
              <a:ext uri="{FF2B5EF4-FFF2-40B4-BE49-F238E27FC236}">
                <a16:creationId xmlns:a16="http://schemas.microsoft.com/office/drawing/2014/main" id="{A6908324-9A16-FD05-4473-9F79F3A2CEF8}"/>
              </a:ext>
            </a:extLst>
          </p:cNvPr>
          <p:cNvCxnSpPr>
            <a:cxnSpLocks/>
            <a:stCxn id="21" idx="1"/>
            <a:endCxn id="58" idx="2"/>
          </p:cNvCxnSpPr>
          <p:nvPr/>
        </p:nvCxnSpPr>
        <p:spPr>
          <a:xfrm rot="10800000" flipH="1" flipV="1">
            <a:off x="8623179" y="2932192"/>
            <a:ext cx="264492" cy="1390613"/>
          </a:xfrm>
          <a:prstGeom prst="bentConnector3">
            <a:avLst>
              <a:gd name="adj1" fmla="val -8643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144">
            <a:extLst>
              <a:ext uri="{FF2B5EF4-FFF2-40B4-BE49-F238E27FC236}">
                <a16:creationId xmlns:a16="http://schemas.microsoft.com/office/drawing/2014/main" id="{4BAAA4FE-81E8-D1ED-7CD8-E3D999A9CA8F}"/>
              </a:ext>
            </a:extLst>
          </p:cNvPr>
          <p:cNvCxnSpPr>
            <a:cxnSpLocks/>
            <a:stCxn id="21" idx="1"/>
            <a:endCxn id="52" idx="2"/>
          </p:cNvCxnSpPr>
          <p:nvPr/>
        </p:nvCxnSpPr>
        <p:spPr>
          <a:xfrm rot="10800000" flipH="1" flipV="1">
            <a:off x="8623178" y="2932192"/>
            <a:ext cx="320533" cy="2670893"/>
          </a:xfrm>
          <a:prstGeom prst="bentConnector3">
            <a:avLst>
              <a:gd name="adj1" fmla="val -71319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3D0CA8-760E-FC7F-F5A1-10F72412CF7D}"/>
              </a:ext>
            </a:extLst>
          </p:cNvPr>
          <p:cNvGrpSpPr/>
          <p:nvPr/>
        </p:nvGrpSpPr>
        <p:grpSpPr>
          <a:xfrm>
            <a:off x="5068052" y="5083659"/>
            <a:ext cx="2743642" cy="1038852"/>
            <a:chOff x="5165036" y="4868507"/>
            <a:chExt cx="2743642" cy="103885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884B964-78B1-0C3F-A83B-10680AE02D8C}"/>
                </a:ext>
              </a:extLst>
            </p:cNvPr>
            <p:cNvGrpSpPr/>
            <p:nvPr/>
          </p:nvGrpSpPr>
          <p:grpSpPr>
            <a:xfrm>
              <a:off x="5769264" y="4868507"/>
              <a:ext cx="2139414" cy="1038852"/>
              <a:chOff x="1949641" y="3588227"/>
              <a:chExt cx="2139414" cy="1038852"/>
            </a:xfrm>
          </p:grpSpPr>
          <p:sp>
            <p:nvSpPr>
              <p:cNvPr id="39" name="Rectangle: Rounded Corners 33">
                <a:extLst>
                  <a:ext uri="{FF2B5EF4-FFF2-40B4-BE49-F238E27FC236}">
                    <a16:creationId xmlns:a16="http://schemas.microsoft.com/office/drawing/2014/main" id="{963EC6CC-B60A-C409-73B1-D44546140C78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Dolor sit Amet</a:t>
                </a:r>
              </a:p>
            </p:txBody>
          </p:sp>
          <p:sp>
            <p:nvSpPr>
              <p:cNvPr id="40" name="Freeform: Shape 34">
                <a:extLst>
                  <a:ext uri="{FF2B5EF4-FFF2-40B4-BE49-F238E27FC236}">
                    <a16:creationId xmlns:a16="http://schemas.microsoft.com/office/drawing/2014/main" id="{8ED915FD-ECAD-1743-8202-2C16CE54CE64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ED02CDD-4DD3-42FA-F8D9-B96AD9E9B24A}"/>
                </a:ext>
              </a:extLst>
            </p:cNvPr>
            <p:cNvGrpSpPr/>
            <p:nvPr/>
          </p:nvGrpSpPr>
          <p:grpSpPr>
            <a:xfrm>
              <a:off x="5165036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71A81DA-30D7-D674-3A57-50CFA8A1F4D4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0E3A0E7F-3DD6-E98B-42F6-B70958F55B99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DE62CA-476C-B668-DA48-BB5958D108AE}"/>
              </a:ext>
            </a:extLst>
          </p:cNvPr>
          <p:cNvGrpSpPr/>
          <p:nvPr/>
        </p:nvGrpSpPr>
        <p:grpSpPr>
          <a:xfrm>
            <a:off x="5068052" y="3803379"/>
            <a:ext cx="2743642" cy="1038852"/>
            <a:chOff x="5165036" y="3588227"/>
            <a:chExt cx="2743642" cy="103885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65CC160-C2A3-791E-FDBB-B85374FA47C5}"/>
                </a:ext>
              </a:extLst>
            </p:cNvPr>
            <p:cNvGrpSpPr/>
            <p:nvPr/>
          </p:nvGrpSpPr>
          <p:grpSpPr>
            <a:xfrm>
              <a:off x="5769264" y="3588227"/>
              <a:ext cx="2139414" cy="1038852"/>
              <a:chOff x="1949641" y="3588227"/>
              <a:chExt cx="2139414" cy="1038852"/>
            </a:xfrm>
          </p:grpSpPr>
          <p:sp>
            <p:nvSpPr>
              <p:cNvPr id="46" name="Rectangle: Rounded Corners 27">
                <a:extLst>
                  <a:ext uri="{FF2B5EF4-FFF2-40B4-BE49-F238E27FC236}">
                    <a16:creationId xmlns:a16="http://schemas.microsoft.com/office/drawing/2014/main" id="{FBDA615B-0CA7-D6FB-1738-4ED264E2BD7C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Dolor sit Amet</a:t>
                </a:r>
              </a:p>
            </p:txBody>
          </p:sp>
          <p:sp>
            <p:nvSpPr>
              <p:cNvPr id="47" name="Freeform: Shape 28">
                <a:extLst>
                  <a:ext uri="{FF2B5EF4-FFF2-40B4-BE49-F238E27FC236}">
                    <a16:creationId xmlns:a16="http://schemas.microsoft.com/office/drawing/2014/main" id="{1E8429AC-5381-B531-7502-CBA9FA92949E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921B9B9-E410-4EF3-36FE-1089B72BC8D2}"/>
                </a:ext>
              </a:extLst>
            </p:cNvPr>
            <p:cNvGrpSpPr/>
            <p:nvPr/>
          </p:nvGrpSpPr>
          <p:grpSpPr>
            <a:xfrm>
              <a:off x="5165036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10196F9-C6F4-B9A2-11A0-439C6EA049D9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8AECB1CD-60F2-05E4-D9E8-F8FAC2A6094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A7884FA-4BE7-77D8-888B-45D4A5642EDC}"/>
              </a:ext>
            </a:extLst>
          </p:cNvPr>
          <p:cNvGrpSpPr/>
          <p:nvPr/>
        </p:nvGrpSpPr>
        <p:grpSpPr>
          <a:xfrm>
            <a:off x="8887671" y="5083659"/>
            <a:ext cx="2743642" cy="1038852"/>
            <a:chOff x="8984655" y="4868507"/>
            <a:chExt cx="2743642" cy="103885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E7A1AED-DFB2-F6CA-F819-71C4E2EAD8AA}"/>
                </a:ext>
              </a:extLst>
            </p:cNvPr>
            <p:cNvGrpSpPr/>
            <p:nvPr/>
          </p:nvGrpSpPr>
          <p:grpSpPr>
            <a:xfrm>
              <a:off x="9588883" y="4868507"/>
              <a:ext cx="2139414" cy="1038852"/>
              <a:chOff x="1949641" y="3588227"/>
              <a:chExt cx="2139414" cy="1038852"/>
            </a:xfrm>
          </p:grpSpPr>
          <p:sp>
            <p:nvSpPr>
              <p:cNvPr id="53" name="Rectangle: Rounded Corners 45">
                <a:extLst>
                  <a:ext uri="{FF2B5EF4-FFF2-40B4-BE49-F238E27FC236}">
                    <a16:creationId xmlns:a16="http://schemas.microsoft.com/office/drawing/2014/main" id="{7FA3352B-0245-4BF5-0766-304CD639BE6D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Dolor sit Amet</a:t>
                </a:r>
              </a:p>
            </p:txBody>
          </p:sp>
          <p:sp>
            <p:nvSpPr>
              <p:cNvPr id="54" name="Freeform: Shape 46">
                <a:extLst>
                  <a:ext uri="{FF2B5EF4-FFF2-40B4-BE49-F238E27FC236}">
                    <a16:creationId xmlns:a16="http://schemas.microsoft.com/office/drawing/2014/main" id="{A83F04F7-3987-894E-5D59-093C5D7C7572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78BA2F3-F6B9-6B60-9D4C-A1F9A7CA95A8}"/>
                </a:ext>
              </a:extLst>
            </p:cNvPr>
            <p:cNvGrpSpPr/>
            <p:nvPr/>
          </p:nvGrpSpPr>
          <p:grpSpPr>
            <a:xfrm>
              <a:off x="8984655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9561DB7-101E-CFD3-6AB7-1FA43B7AD935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414BF37-26FC-319C-617C-3E78D152B79B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2815E77-BF6C-6230-160E-BABC08FBB8CF}"/>
              </a:ext>
            </a:extLst>
          </p:cNvPr>
          <p:cNvGrpSpPr/>
          <p:nvPr/>
        </p:nvGrpSpPr>
        <p:grpSpPr>
          <a:xfrm>
            <a:off x="8887671" y="3803379"/>
            <a:ext cx="2743642" cy="1038852"/>
            <a:chOff x="8984655" y="3588227"/>
            <a:chExt cx="2743642" cy="103885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3ACFF7B-9253-6786-30C8-D4A3C98CA528}"/>
                </a:ext>
              </a:extLst>
            </p:cNvPr>
            <p:cNvGrpSpPr/>
            <p:nvPr/>
          </p:nvGrpSpPr>
          <p:grpSpPr>
            <a:xfrm>
              <a:off x="9588883" y="3588227"/>
              <a:ext cx="2139414" cy="1038852"/>
              <a:chOff x="1949641" y="3588227"/>
              <a:chExt cx="2139414" cy="1038852"/>
            </a:xfrm>
          </p:grpSpPr>
          <p:sp>
            <p:nvSpPr>
              <p:cNvPr id="60" name="Rectangle: Rounded Corners 42">
                <a:extLst>
                  <a:ext uri="{FF2B5EF4-FFF2-40B4-BE49-F238E27FC236}">
                    <a16:creationId xmlns:a16="http://schemas.microsoft.com/office/drawing/2014/main" id="{8DD1F05A-5DA4-5FA0-0DD3-86420DDAA42D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Dolor sit Amet</a:t>
                </a:r>
              </a:p>
            </p:txBody>
          </p:sp>
          <p:sp>
            <p:nvSpPr>
              <p:cNvPr id="61" name="Freeform: Shape 43">
                <a:extLst>
                  <a:ext uri="{FF2B5EF4-FFF2-40B4-BE49-F238E27FC236}">
                    <a16:creationId xmlns:a16="http://schemas.microsoft.com/office/drawing/2014/main" id="{940C56BF-E9CA-14F2-FCC4-4641A3EACE2A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6AA406D-5328-E441-59C0-7037CA9EA7A1}"/>
                </a:ext>
              </a:extLst>
            </p:cNvPr>
            <p:cNvGrpSpPr/>
            <p:nvPr/>
          </p:nvGrpSpPr>
          <p:grpSpPr>
            <a:xfrm>
              <a:off x="8984655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C1AA3022-52C7-1DA4-21CE-99D211B9CE8A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587B3926-4D17-CE6B-4073-BB9F6F1FD243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AEB19C2-C551-9C75-9502-49E26B3B23C8}"/>
              </a:ext>
            </a:extLst>
          </p:cNvPr>
          <p:cNvGrpSpPr/>
          <p:nvPr/>
        </p:nvGrpSpPr>
        <p:grpSpPr>
          <a:xfrm>
            <a:off x="1248430" y="5083659"/>
            <a:ext cx="2743642" cy="1038852"/>
            <a:chOff x="1345414" y="4868507"/>
            <a:chExt cx="2743642" cy="1038852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3597B657-8949-ACC4-9F35-D6017FA4CD87}"/>
                </a:ext>
              </a:extLst>
            </p:cNvPr>
            <p:cNvGrpSpPr/>
            <p:nvPr/>
          </p:nvGrpSpPr>
          <p:grpSpPr>
            <a:xfrm>
              <a:off x="1949642" y="4868507"/>
              <a:ext cx="2139414" cy="1038852"/>
              <a:chOff x="1949641" y="3588227"/>
              <a:chExt cx="2139414" cy="1038852"/>
            </a:xfrm>
          </p:grpSpPr>
          <p:sp>
            <p:nvSpPr>
              <p:cNvPr id="67" name="Rectangle: Rounded Corners 9">
                <a:extLst>
                  <a:ext uri="{FF2B5EF4-FFF2-40B4-BE49-F238E27FC236}">
                    <a16:creationId xmlns:a16="http://schemas.microsoft.com/office/drawing/2014/main" id="{9D03D776-FEA7-7CD8-883E-7E70F45E9B86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Dolor sit Amet</a:t>
                </a:r>
              </a:p>
            </p:txBody>
          </p:sp>
          <p:sp>
            <p:nvSpPr>
              <p:cNvPr id="68" name="Freeform: Shape 10">
                <a:extLst>
                  <a:ext uri="{FF2B5EF4-FFF2-40B4-BE49-F238E27FC236}">
                    <a16:creationId xmlns:a16="http://schemas.microsoft.com/office/drawing/2014/main" id="{4BA7C720-B8F1-6357-C524-D0189866F88C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8FD886B-252E-F63C-7BA2-24DD4DFF5486}"/>
                </a:ext>
              </a:extLst>
            </p:cNvPr>
            <p:cNvGrpSpPr/>
            <p:nvPr/>
          </p:nvGrpSpPr>
          <p:grpSpPr>
            <a:xfrm>
              <a:off x="1345414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5484514B-7957-2531-2A01-8E0D574B871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76C3E996-3376-050A-33B7-FE15C43129C3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15ECAF9-B682-A851-FFCF-EF20C0A477D6}"/>
              </a:ext>
            </a:extLst>
          </p:cNvPr>
          <p:cNvGrpSpPr/>
          <p:nvPr/>
        </p:nvGrpSpPr>
        <p:grpSpPr>
          <a:xfrm>
            <a:off x="1248430" y="3803379"/>
            <a:ext cx="2743641" cy="1038852"/>
            <a:chOff x="1345414" y="3588227"/>
            <a:chExt cx="2743641" cy="1038852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56A0523-5CD9-F6AB-0A10-A47147B6A4F4}"/>
                </a:ext>
              </a:extLst>
            </p:cNvPr>
            <p:cNvGrpSpPr/>
            <p:nvPr/>
          </p:nvGrpSpPr>
          <p:grpSpPr>
            <a:xfrm>
              <a:off x="1949641" y="3588227"/>
              <a:ext cx="2139414" cy="1038852"/>
              <a:chOff x="1949641" y="3588227"/>
              <a:chExt cx="2139414" cy="1038852"/>
            </a:xfrm>
          </p:grpSpPr>
          <p:sp>
            <p:nvSpPr>
              <p:cNvPr id="74" name="Rectangle: Rounded Corners 3">
                <a:extLst>
                  <a:ext uri="{FF2B5EF4-FFF2-40B4-BE49-F238E27FC236}">
                    <a16:creationId xmlns:a16="http://schemas.microsoft.com/office/drawing/2014/main" id="{F5860787-C46F-03C8-F4CE-F22227D64E1A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Dolor sit Amet</a:t>
                </a:r>
              </a:p>
            </p:txBody>
          </p:sp>
          <p:sp>
            <p:nvSpPr>
              <p:cNvPr id="75" name="Freeform: Shape 2">
                <a:extLst>
                  <a:ext uri="{FF2B5EF4-FFF2-40B4-BE49-F238E27FC236}">
                    <a16:creationId xmlns:a16="http://schemas.microsoft.com/office/drawing/2014/main" id="{A11608E2-59F9-A6CC-45CC-386752EF1C5A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8CA2D6EC-AFE5-66E2-7AFA-5A8AAFE02AF8}"/>
                </a:ext>
              </a:extLst>
            </p:cNvPr>
            <p:cNvGrpSpPr/>
            <p:nvPr/>
          </p:nvGrpSpPr>
          <p:grpSpPr>
            <a:xfrm>
              <a:off x="1345414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B1B7D763-6820-4D1F-33C9-4651E04AD37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3672233-F8B6-5F6F-7148-C133DA6F390C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616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6410B-7AB6-E1DC-7728-3898FE8D4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658351-2A2F-D57A-C3F1-0624E4A5DEC4}"/>
              </a:ext>
            </a:extLst>
          </p:cNvPr>
          <p:cNvSpPr txBox="1">
            <a:spLocks/>
          </p:cNvSpPr>
          <p:nvPr/>
        </p:nvSpPr>
        <p:spPr>
          <a:xfrm>
            <a:off x="761375" y="400952"/>
            <a:ext cx="5334625" cy="739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Poppins" pitchFamily="2" charset="77"/>
                <a:cs typeface="Poppins" pitchFamily="2" charset="77"/>
              </a:rPr>
              <a:t>Organizational Chart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10EFFD-E5D6-DC04-441C-9AC4E452F04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983938" y="1328182"/>
            <a:ext cx="2390913" cy="2155822"/>
            <a:chOff x="1080922" y="1160655"/>
            <a:chExt cx="2390913" cy="21558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5CFF028-DF86-9F87-2E02-3D7E786923F8}"/>
                </a:ext>
              </a:extLst>
            </p:cNvPr>
            <p:cNvSpPr/>
            <p:nvPr/>
          </p:nvSpPr>
          <p:spPr>
            <a:xfrm>
              <a:off x="108092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7" name="Freeform: Shape 62">
              <a:extLst>
                <a:ext uri="{FF2B5EF4-FFF2-40B4-BE49-F238E27FC236}">
                  <a16:creationId xmlns:a16="http://schemas.microsoft.com/office/drawing/2014/main" id="{9ADAB9AB-55D1-6A81-72A1-C8C5A2C081DD}"/>
                </a:ext>
              </a:extLst>
            </p:cNvPr>
            <p:cNvSpPr/>
            <p:nvPr/>
          </p:nvSpPr>
          <p:spPr>
            <a:xfrm>
              <a:off x="1080922" y="2212856"/>
              <a:ext cx="2390913" cy="1103621"/>
            </a:xfrm>
            <a:custGeom>
              <a:avLst/>
              <a:gdLst>
                <a:gd name="connsiteX0" fmla="*/ 0 w 2390913"/>
                <a:gd name="connsiteY0" fmla="*/ 0 h 1103621"/>
                <a:gd name="connsiteX1" fmla="*/ 2390913 w 2390913"/>
                <a:gd name="connsiteY1" fmla="*/ 0 h 1103621"/>
                <a:gd name="connsiteX2" fmla="*/ 2390913 w 2390913"/>
                <a:gd name="connsiteY2" fmla="*/ 977348 h 1103621"/>
                <a:gd name="connsiteX3" fmla="*/ 2264640 w 2390913"/>
                <a:gd name="connsiteY3" fmla="*/ 1103621 h 1103621"/>
                <a:gd name="connsiteX4" fmla="*/ 126273 w 2390913"/>
                <a:gd name="connsiteY4" fmla="*/ 1103621 h 1103621"/>
                <a:gd name="connsiteX5" fmla="*/ 0 w 2390913"/>
                <a:gd name="connsiteY5" fmla="*/ 977348 h 1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0913" h="1103621">
                  <a:moveTo>
                    <a:pt x="0" y="0"/>
                  </a:moveTo>
                  <a:lnTo>
                    <a:pt x="2390913" y="0"/>
                  </a:lnTo>
                  <a:lnTo>
                    <a:pt x="2390913" y="977348"/>
                  </a:lnTo>
                  <a:cubicBezTo>
                    <a:pt x="2390913" y="1047087"/>
                    <a:pt x="2334379" y="1103621"/>
                    <a:pt x="2264640" y="1103621"/>
                  </a:cubicBezTo>
                  <a:lnTo>
                    <a:pt x="126273" y="1103621"/>
                  </a:lnTo>
                  <a:cubicBezTo>
                    <a:pt x="56534" y="1103621"/>
                    <a:pt x="0" y="1047087"/>
                    <a:pt x="0" y="9773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228600" rtlCol="0" anchor="b">
              <a:noAutofit/>
            </a:bodyPr>
            <a:lstStyle/>
            <a:p>
              <a:pPr algn="ctr"/>
              <a:r>
                <a:rPr lang="en-US" sz="20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77"/>
                  <a:cs typeface="Poppins" pitchFamily="2" charset="77"/>
                </a:rPr>
                <a:t>Mia Lane</a:t>
              </a:r>
            </a:p>
            <a:p>
              <a:pPr algn="ctr"/>
              <a:r>
                <a:rPr lang="en-US" sz="1600" noProof="1">
                  <a:solidFill>
                    <a:schemeClr val="bg1">
                      <a:lumMod val="65000"/>
                    </a:schemeClr>
                  </a:solidFill>
                  <a:latin typeface="Poppins" pitchFamily="2" charset="77"/>
                  <a:cs typeface="Poppins" pitchFamily="2" charset="77"/>
                </a:rPr>
                <a:t>CEO</a:t>
              </a:r>
            </a:p>
          </p:txBody>
        </p:sp>
        <p:sp>
          <p:nvSpPr>
            <p:cNvPr id="8" name="Rectangle: Rounded Corners 3">
              <a:extLst>
                <a:ext uri="{FF2B5EF4-FFF2-40B4-BE49-F238E27FC236}">
                  <a16:creationId xmlns:a16="http://schemas.microsoft.com/office/drawing/2014/main" id="{BC4E599B-2581-5861-F906-B88641A72F7A}"/>
                </a:ext>
              </a:extLst>
            </p:cNvPr>
            <p:cNvSpPr/>
            <p:nvPr/>
          </p:nvSpPr>
          <p:spPr>
            <a:xfrm>
              <a:off x="1080922" y="2086582"/>
              <a:ext cx="2390913" cy="126273"/>
            </a:xfrm>
            <a:custGeom>
              <a:avLst/>
              <a:gdLst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63416 w 1915076"/>
                <a:gd name="connsiteY0" fmla="*/ 97793 h 952500"/>
                <a:gd name="connsiteX1" fmla="*/ 161209 w 1915076"/>
                <a:gd name="connsiteY1" fmla="*/ 0 h 952500"/>
                <a:gd name="connsiteX2" fmla="*/ 1817283 w 1915076"/>
                <a:gd name="connsiteY2" fmla="*/ 0 h 952500"/>
                <a:gd name="connsiteX3" fmla="*/ 1915076 w 1915076"/>
                <a:gd name="connsiteY3" fmla="*/ 97793 h 952500"/>
                <a:gd name="connsiteX4" fmla="*/ 1915076 w 1915076"/>
                <a:gd name="connsiteY4" fmla="*/ 854707 h 952500"/>
                <a:gd name="connsiteX5" fmla="*/ 1817283 w 1915076"/>
                <a:gd name="connsiteY5" fmla="*/ 952500 h 952500"/>
                <a:gd name="connsiteX6" fmla="*/ 161209 w 1915076"/>
                <a:gd name="connsiteY6" fmla="*/ 952500 h 952500"/>
                <a:gd name="connsiteX7" fmla="*/ 63416 w 1915076"/>
                <a:gd name="connsiteY7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0 w 1851660"/>
                <a:gd name="connsiteY6" fmla="*/ 97793 h 952500"/>
                <a:gd name="connsiteX0" fmla="*/ 0 w 1851660"/>
                <a:gd name="connsiteY0" fmla="*/ 97793 h 854707"/>
                <a:gd name="connsiteX1" fmla="*/ 97793 w 1851660"/>
                <a:gd name="connsiteY1" fmla="*/ 0 h 854707"/>
                <a:gd name="connsiteX2" fmla="*/ 1753867 w 1851660"/>
                <a:gd name="connsiteY2" fmla="*/ 0 h 854707"/>
                <a:gd name="connsiteX3" fmla="*/ 1851660 w 1851660"/>
                <a:gd name="connsiteY3" fmla="*/ 97793 h 854707"/>
                <a:gd name="connsiteX4" fmla="*/ 1851660 w 1851660"/>
                <a:gd name="connsiteY4" fmla="*/ 854707 h 854707"/>
                <a:gd name="connsiteX5" fmla="*/ 0 w 1851660"/>
                <a:gd name="connsiteY5" fmla="*/ 97793 h 854707"/>
                <a:gd name="connsiteX0" fmla="*/ 0 w 1851660"/>
                <a:gd name="connsiteY0" fmla="*/ 97793 h 97793"/>
                <a:gd name="connsiteX1" fmla="*/ 97793 w 1851660"/>
                <a:gd name="connsiteY1" fmla="*/ 0 h 97793"/>
                <a:gd name="connsiteX2" fmla="*/ 1753867 w 1851660"/>
                <a:gd name="connsiteY2" fmla="*/ 0 h 97793"/>
                <a:gd name="connsiteX3" fmla="*/ 1851660 w 1851660"/>
                <a:gd name="connsiteY3" fmla="*/ 97793 h 97793"/>
                <a:gd name="connsiteX4" fmla="*/ 0 w 1851660"/>
                <a:gd name="connsiteY4" fmla="*/ 97793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1660" h="97793">
                  <a:moveTo>
                    <a:pt x="0" y="97793"/>
                  </a:moveTo>
                  <a:cubicBezTo>
                    <a:pt x="0" y="43783"/>
                    <a:pt x="43783" y="0"/>
                    <a:pt x="97793" y="0"/>
                  </a:cubicBezTo>
                  <a:lnTo>
                    <a:pt x="1753867" y="0"/>
                  </a:lnTo>
                  <a:cubicBezTo>
                    <a:pt x="1807877" y="0"/>
                    <a:pt x="1851660" y="43783"/>
                    <a:pt x="1851660" y="97793"/>
                  </a:cubicBezTo>
                  <a:lnTo>
                    <a:pt x="0" y="977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itchFamily="2" charset="77"/>
                <a:cs typeface="Poppins" pitchFamily="2" charset="77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4314655-9337-245A-746B-06360BD6BC2D}"/>
                </a:ext>
              </a:extLst>
            </p:cNvPr>
            <p:cNvGrpSpPr/>
            <p:nvPr/>
          </p:nvGrpSpPr>
          <p:grpSpPr>
            <a:xfrm>
              <a:off x="1636298" y="1160655"/>
              <a:ext cx="1280160" cy="1280160"/>
              <a:chOff x="3716439" y="439837"/>
              <a:chExt cx="1280160" cy="1280160"/>
            </a:xfrm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9415371-6FE5-3019-4F55-1BFF83F4C950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6CC5628-DBBB-A919-3A4F-8E3BE4C72958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E9DE16-1E58-2D3B-D729-08DC6372A7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803560" y="1328182"/>
            <a:ext cx="2390913" cy="2155822"/>
            <a:chOff x="4900544" y="1160655"/>
            <a:chExt cx="2390913" cy="215582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51FD8C-C420-1338-3462-F659BC2BB9D5}"/>
                </a:ext>
              </a:extLst>
            </p:cNvPr>
            <p:cNvSpPr/>
            <p:nvPr/>
          </p:nvSpPr>
          <p:spPr>
            <a:xfrm>
              <a:off x="4900544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itchFamily="2" charset="77"/>
                <a:cs typeface="Poppins" pitchFamily="2" charset="77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A814B59-46D0-E56C-F5B7-A3472BE34C8E}"/>
                </a:ext>
              </a:extLst>
            </p:cNvPr>
            <p:cNvGrpSpPr/>
            <p:nvPr/>
          </p:nvGrpSpPr>
          <p:grpSpPr>
            <a:xfrm>
              <a:off x="4900544" y="1160655"/>
              <a:ext cx="2390913" cy="2155822"/>
              <a:chOff x="4900544" y="1160655"/>
              <a:chExt cx="2390913" cy="2155822"/>
            </a:xfrm>
          </p:grpSpPr>
          <p:sp>
            <p:nvSpPr>
              <p:cNvPr id="15" name="Freeform: Shape 64">
                <a:extLst>
                  <a:ext uri="{FF2B5EF4-FFF2-40B4-BE49-F238E27FC236}">
                    <a16:creationId xmlns:a16="http://schemas.microsoft.com/office/drawing/2014/main" id="{BF164462-5D87-181B-3785-AD78D0FFBF4C}"/>
                  </a:ext>
                </a:extLst>
              </p:cNvPr>
              <p:cNvSpPr/>
              <p:nvPr/>
            </p:nvSpPr>
            <p:spPr>
              <a:xfrm>
                <a:off x="4900544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28600" rtlCol="0" anchor="b">
                <a:noAutofit/>
              </a:bodyPr>
              <a:lstStyle/>
              <a:p>
                <a:pPr algn="ctr"/>
                <a:r>
                  <a:rPr lang="en-US" sz="2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Jack Reed</a:t>
                </a:r>
              </a:p>
              <a:p>
                <a:pPr algn="ctr"/>
                <a:r>
                  <a:rPr lang="en-US" sz="16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CFO</a:t>
                </a:r>
              </a:p>
            </p:txBody>
          </p:sp>
          <p:sp>
            <p:nvSpPr>
              <p:cNvPr id="16" name="Rectangle: Rounded Corners 3">
                <a:extLst>
                  <a:ext uri="{FF2B5EF4-FFF2-40B4-BE49-F238E27FC236}">
                    <a16:creationId xmlns:a16="http://schemas.microsoft.com/office/drawing/2014/main" id="{DD54A005-8248-CE70-7595-CA2F2CBCE3F4}"/>
                  </a:ext>
                </a:extLst>
              </p:cNvPr>
              <p:cNvSpPr/>
              <p:nvPr/>
            </p:nvSpPr>
            <p:spPr>
              <a:xfrm>
                <a:off x="4900544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CDF93A7-FC20-C850-BDD4-A24C6A6139A3}"/>
                  </a:ext>
                </a:extLst>
              </p:cNvPr>
              <p:cNvGrpSpPr/>
              <p:nvPr/>
            </p:nvGrpSpPr>
            <p:grpSpPr>
              <a:xfrm>
                <a:off x="5455920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B4605852-369F-651F-9394-37E53ACE4A9A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Poppins" pitchFamily="2" charset="77"/>
                    <a:cs typeface="Poppins" pitchFamily="2" charset="77"/>
                  </a:endParaRP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51610820-B1AF-696B-2EC8-87BEE718E97A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Poppins" pitchFamily="2" charset="77"/>
                    <a:cs typeface="Poppins" pitchFamily="2" charset="77"/>
                  </a:endParaRPr>
                </a:p>
              </p:txBody>
            </p:sp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7990847-8E80-15EA-058C-FB87DCF0C54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623179" y="1328182"/>
            <a:ext cx="2390913" cy="2155822"/>
            <a:chOff x="8720163" y="1160655"/>
            <a:chExt cx="2390913" cy="215582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4BFF583-3E59-CB21-05A8-9E8F920ABFCE}"/>
                </a:ext>
              </a:extLst>
            </p:cNvPr>
            <p:cNvSpPr/>
            <p:nvPr/>
          </p:nvSpPr>
          <p:spPr>
            <a:xfrm>
              <a:off x="872016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itchFamily="2" charset="77"/>
                <a:cs typeface="Poppins" pitchFamily="2" charset="77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6F0174A-C297-00F0-F726-A1C29F8FFE87}"/>
                </a:ext>
              </a:extLst>
            </p:cNvPr>
            <p:cNvGrpSpPr/>
            <p:nvPr/>
          </p:nvGrpSpPr>
          <p:grpSpPr>
            <a:xfrm>
              <a:off x="8720163" y="1160655"/>
              <a:ext cx="2390913" cy="2155822"/>
              <a:chOff x="8720163" y="1160655"/>
              <a:chExt cx="2390913" cy="2155822"/>
            </a:xfrm>
          </p:grpSpPr>
          <p:sp>
            <p:nvSpPr>
              <p:cNvPr id="23" name="Freeform: Shape 66">
                <a:extLst>
                  <a:ext uri="{FF2B5EF4-FFF2-40B4-BE49-F238E27FC236}">
                    <a16:creationId xmlns:a16="http://schemas.microsoft.com/office/drawing/2014/main" id="{16153EA7-1097-F082-DCF9-765655EE65E5}"/>
                  </a:ext>
                </a:extLst>
              </p:cNvPr>
              <p:cNvSpPr/>
              <p:nvPr/>
            </p:nvSpPr>
            <p:spPr>
              <a:xfrm>
                <a:off x="8720163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28600" rtlCol="0" anchor="b">
                <a:noAutofit/>
              </a:bodyPr>
              <a:lstStyle/>
              <a:p>
                <a:pPr algn="ctr"/>
                <a:r>
                  <a:rPr lang="en-US" sz="2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Leo Grey</a:t>
                </a:r>
              </a:p>
              <a:p>
                <a:pPr algn="ctr"/>
                <a:r>
                  <a:rPr lang="en-US" sz="16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CIO</a:t>
                </a:r>
              </a:p>
            </p:txBody>
          </p:sp>
          <p:sp>
            <p:nvSpPr>
              <p:cNvPr id="24" name="Rectangle: Rounded Corners 3">
                <a:extLst>
                  <a:ext uri="{FF2B5EF4-FFF2-40B4-BE49-F238E27FC236}">
                    <a16:creationId xmlns:a16="http://schemas.microsoft.com/office/drawing/2014/main" id="{2363CDCD-E469-FAE9-38B4-5323DE47B226}"/>
                  </a:ext>
                </a:extLst>
              </p:cNvPr>
              <p:cNvSpPr/>
              <p:nvPr/>
            </p:nvSpPr>
            <p:spPr>
              <a:xfrm>
                <a:off x="8720163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AA68F83-A502-9008-6556-DE96A7C2C334}"/>
                  </a:ext>
                </a:extLst>
              </p:cNvPr>
              <p:cNvGrpSpPr/>
              <p:nvPr/>
            </p:nvGrpSpPr>
            <p:grpSpPr>
              <a:xfrm>
                <a:off x="9275539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FD40650-C587-5782-2A40-C589F08BF6FD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Poppins" pitchFamily="2" charset="77"/>
                    <a:cs typeface="Poppins" pitchFamily="2" charset="77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7F507F2D-2365-213E-4924-083D0936BECD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blipFill dpi="0" rotWithShape="1">
                  <a:blip r:embed="rId14"/>
                  <a:srcRect/>
                  <a:stretch>
                    <a:fillRect/>
                  </a:stretch>
                </a:blip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Poppins" pitchFamily="2" charset="77"/>
                    <a:cs typeface="Poppins" pitchFamily="2" charset="77"/>
                  </a:endParaRPr>
                </a:p>
              </p:txBody>
            </p:sp>
          </p:grpSp>
        </p:grpSp>
      </p:grpSp>
      <p:cxnSp>
        <p:nvCxnSpPr>
          <p:cNvPr id="28" name="Connector: Elbow 94">
            <a:extLst>
              <a:ext uri="{FF2B5EF4-FFF2-40B4-BE49-F238E27FC236}">
                <a16:creationId xmlns:a16="http://schemas.microsoft.com/office/drawing/2014/main" id="{3656BE30-3646-4760-9109-DF632C9F7AC4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69639" y="2932192"/>
            <a:ext cx="320532" cy="1390613"/>
          </a:xfrm>
          <a:prstGeom prst="bentConnector3">
            <a:avLst>
              <a:gd name="adj1" fmla="val -71319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103">
            <a:extLst>
              <a:ext uri="{FF2B5EF4-FFF2-40B4-BE49-F238E27FC236}">
                <a16:creationId xmlns:a16="http://schemas.microsoft.com/office/drawing/2014/main" id="{9DC307BA-1C4F-7F53-00A7-0F58FBC50C97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69638" y="2932192"/>
            <a:ext cx="264491" cy="2670893"/>
          </a:xfrm>
          <a:prstGeom prst="bentConnector3">
            <a:avLst>
              <a:gd name="adj1" fmla="val -8643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135">
            <a:extLst>
              <a:ext uri="{FF2B5EF4-FFF2-40B4-BE49-F238E27FC236}">
                <a16:creationId xmlns:a16="http://schemas.microsoft.com/office/drawing/2014/main" id="{828DAFAC-D5E5-5F5F-F22F-7AA3BD42E8A3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4695980" y="2932192"/>
            <a:ext cx="264492" cy="1390613"/>
          </a:xfrm>
          <a:prstGeom prst="bentConnector3">
            <a:avLst>
              <a:gd name="adj1" fmla="val -8643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138">
            <a:extLst>
              <a:ext uri="{FF2B5EF4-FFF2-40B4-BE49-F238E27FC236}">
                <a16:creationId xmlns:a16="http://schemas.microsoft.com/office/drawing/2014/main" id="{D0B3161F-9838-8BDC-366B-759FF834B598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4695980" y="2932192"/>
            <a:ext cx="264492" cy="2670893"/>
          </a:xfrm>
          <a:prstGeom prst="bentConnector3">
            <a:avLst>
              <a:gd name="adj1" fmla="val -8643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141">
            <a:extLst>
              <a:ext uri="{FF2B5EF4-FFF2-40B4-BE49-F238E27FC236}">
                <a16:creationId xmlns:a16="http://schemas.microsoft.com/office/drawing/2014/main" id="{7911ADD8-7EFE-E3D7-0A99-AC313468038F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502155" y="2932192"/>
            <a:ext cx="264492" cy="1390613"/>
          </a:xfrm>
          <a:prstGeom prst="bentConnector3">
            <a:avLst>
              <a:gd name="adj1" fmla="val -8643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144">
            <a:extLst>
              <a:ext uri="{FF2B5EF4-FFF2-40B4-BE49-F238E27FC236}">
                <a16:creationId xmlns:a16="http://schemas.microsoft.com/office/drawing/2014/main" id="{005D838E-0631-D4A7-DCED-36079CD2F5F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502154" y="2932192"/>
            <a:ext cx="320533" cy="2670893"/>
          </a:xfrm>
          <a:prstGeom prst="bentConnector3">
            <a:avLst>
              <a:gd name="adj1" fmla="val -71319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51CC49B-F757-5E05-8CBA-7AE59C9607D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068052" y="5083659"/>
            <a:ext cx="2743642" cy="1038852"/>
            <a:chOff x="5165036" y="4868507"/>
            <a:chExt cx="2743642" cy="103885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C74BCA8-2462-FE4B-167E-4C0107EDB04C}"/>
                </a:ext>
              </a:extLst>
            </p:cNvPr>
            <p:cNvGrpSpPr/>
            <p:nvPr/>
          </p:nvGrpSpPr>
          <p:grpSpPr>
            <a:xfrm>
              <a:off x="5769264" y="4868507"/>
              <a:ext cx="2139414" cy="1038852"/>
              <a:chOff x="1949641" y="3588227"/>
              <a:chExt cx="2139414" cy="1038852"/>
            </a:xfrm>
          </p:grpSpPr>
          <p:sp>
            <p:nvSpPr>
              <p:cNvPr id="39" name="Rectangle: Rounded Corners 33">
                <a:extLst>
                  <a:ext uri="{FF2B5EF4-FFF2-40B4-BE49-F238E27FC236}">
                    <a16:creationId xmlns:a16="http://schemas.microsoft.com/office/drawing/2014/main" id="{D2B6E397-5144-A7C0-7FBF-862EF9A0AE3D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Ava Reed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Payroll Lead</a:t>
                </a:r>
              </a:p>
            </p:txBody>
          </p:sp>
          <p:sp>
            <p:nvSpPr>
              <p:cNvPr id="40" name="Freeform: Shape 34">
                <a:extLst>
                  <a:ext uri="{FF2B5EF4-FFF2-40B4-BE49-F238E27FC236}">
                    <a16:creationId xmlns:a16="http://schemas.microsoft.com/office/drawing/2014/main" id="{6736CACC-78F1-8F74-2A8B-E40EE7D6ABE7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7963A7E-5622-EE52-32E8-334E34333F15}"/>
                </a:ext>
              </a:extLst>
            </p:cNvPr>
            <p:cNvGrpSpPr/>
            <p:nvPr/>
          </p:nvGrpSpPr>
          <p:grpSpPr>
            <a:xfrm>
              <a:off x="5165036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600B949C-2EB6-2FCE-0268-17BDE0F7397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830B734B-199A-BEEE-1FCC-6D22B3A5FB4D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blipFill dpi="0" rotWithShape="1">
                <a:blip r:embed="rId15"/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0E32FA7-ADF4-54EB-8175-1965CAE4C23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068052" y="3803379"/>
            <a:ext cx="2743642" cy="1038852"/>
            <a:chOff x="5165036" y="3588227"/>
            <a:chExt cx="2743642" cy="103885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AA99610-A1DE-E13A-27A6-6DF55D8823BB}"/>
                </a:ext>
              </a:extLst>
            </p:cNvPr>
            <p:cNvGrpSpPr/>
            <p:nvPr/>
          </p:nvGrpSpPr>
          <p:grpSpPr>
            <a:xfrm>
              <a:off x="5769264" y="3588227"/>
              <a:ext cx="2139414" cy="1038852"/>
              <a:chOff x="1949641" y="3588227"/>
              <a:chExt cx="2139414" cy="1038852"/>
            </a:xfrm>
          </p:grpSpPr>
          <p:sp>
            <p:nvSpPr>
              <p:cNvPr id="46" name="Rectangle: Rounded Corners 27">
                <a:extLst>
                  <a:ext uri="{FF2B5EF4-FFF2-40B4-BE49-F238E27FC236}">
                    <a16:creationId xmlns:a16="http://schemas.microsoft.com/office/drawing/2014/main" id="{86132ADA-B81D-2CA2-7DE6-861E54329ED1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Max Scott</a:t>
                </a:r>
                <a:endParaRPr lang="en-US" sz="1400" noProof="1">
                  <a:solidFill>
                    <a:schemeClr val="bg1">
                      <a:lumMod val="65000"/>
                    </a:schemeClr>
                  </a:solidFill>
                  <a:latin typeface="Poppins" pitchFamily="2" charset="77"/>
                  <a:cs typeface="Poppins" pitchFamily="2" charset="77"/>
                </a:endParaRP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Finance Manager</a:t>
                </a:r>
                <a:endParaRPr lang="en-US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47" name="Freeform: Shape 28">
                <a:extLst>
                  <a:ext uri="{FF2B5EF4-FFF2-40B4-BE49-F238E27FC236}">
                    <a16:creationId xmlns:a16="http://schemas.microsoft.com/office/drawing/2014/main" id="{BA897277-0066-FA8E-D8F2-13999147DA9B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88F13E2-2ED3-A808-1648-32ABCF330371}"/>
                </a:ext>
              </a:extLst>
            </p:cNvPr>
            <p:cNvGrpSpPr/>
            <p:nvPr/>
          </p:nvGrpSpPr>
          <p:grpSpPr>
            <a:xfrm>
              <a:off x="5165036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D5458A77-4F53-AB42-13CD-E625FF7271A9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5A7C066A-55B5-EA03-B2D6-82AFF5102888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blipFill dpi="0" rotWithShape="1">
                <a:blip r:embed="rId16"/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5C78BF-2843-05EE-B971-D5FCC2295C4B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887671" y="5083659"/>
            <a:ext cx="2743642" cy="1038852"/>
            <a:chOff x="8984655" y="4868507"/>
            <a:chExt cx="2743642" cy="103885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BD56994-B906-95BF-668D-09F6F212C971}"/>
                </a:ext>
              </a:extLst>
            </p:cNvPr>
            <p:cNvGrpSpPr/>
            <p:nvPr/>
          </p:nvGrpSpPr>
          <p:grpSpPr>
            <a:xfrm>
              <a:off x="9588883" y="4868507"/>
              <a:ext cx="2139414" cy="1038852"/>
              <a:chOff x="1949641" y="3588227"/>
              <a:chExt cx="2139414" cy="1038852"/>
            </a:xfrm>
          </p:grpSpPr>
          <p:sp>
            <p:nvSpPr>
              <p:cNvPr id="53" name="Rectangle: Rounded Corners 45">
                <a:extLst>
                  <a:ext uri="{FF2B5EF4-FFF2-40B4-BE49-F238E27FC236}">
                    <a16:creationId xmlns:a16="http://schemas.microsoft.com/office/drawing/2014/main" id="{85EE7B21-02E4-D083-BF2A-58908FE785BA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Liam Chase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Sales Head</a:t>
                </a:r>
              </a:p>
            </p:txBody>
          </p:sp>
          <p:sp>
            <p:nvSpPr>
              <p:cNvPr id="54" name="Freeform: Shape 46">
                <a:extLst>
                  <a:ext uri="{FF2B5EF4-FFF2-40B4-BE49-F238E27FC236}">
                    <a16:creationId xmlns:a16="http://schemas.microsoft.com/office/drawing/2014/main" id="{250FC27D-3BDB-0A36-82F3-F0475A3A58B0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7E28D64-7798-F11A-D4ED-D12447E83929}"/>
                </a:ext>
              </a:extLst>
            </p:cNvPr>
            <p:cNvGrpSpPr/>
            <p:nvPr/>
          </p:nvGrpSpPr>
          <p:grpSpPr>
            <a:xfrm>
              <a:off x="8984655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C5B0C818-58FA-B12F-8352-2700B2AE546E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8C382DC-B49C-E47F-2A56-7275A4325DBE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DECFB9-6BBC-B032-7313-4EE4D219621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887671" y="3803379"/>
            <a:ext cx="2743642" cy="1038852"/>
            <a:chOff x="8984655" y="3588227"/>
            <a:chExt cx="2743642" cy="103885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2265C7F-B871-E4C4-D76E-9F39AC524013}"/>
                </a:ext>
              </a:extLst>
            </p:cNvPr>
            <p:cNvGrpSpPr/>
            <p:nvPr/>
          </p:nvGrpSpPr>
          <p:grpSpPr>
            <a:xfrm>
              <a:off x="9588883" y="3588227"/>
              <a:ext cx="2139414" cy="1038852"/>
              <a:chOff x="1949641" y="3588227"/>
              <a:chExt cx="2139414" cy="1038852"/>
            </a:xfrm>
          </p:grpSpPr>
          <p:sp>
            <p:nvSpPr>
              <p:cNvPr id="60" name="Rectangle: Rounded Corners 42">
                <a:extLst>
                  <a:ext uri="{FF2B5EF4-FFF2-40B4-BE49-F238E27FC236}">
                    <a16:creationId xmlns:a16="http://schemas.microsoft.com/office/drawing/2014/main" id="{75F40B7C-AE79-50F1-1FAD-F9DEF2479B9F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Ivy Cole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District Advocate</a:t>
                </a:r>
              </a:p>
            </p:txBody>
          </p:sp>
          <p:sp>
            <p:nvSpPr>
              <p:cNvPr id="61" name="Freeform: Shape 43">
                <a:extLst>
                  <a:ext uri="{FF2B5EF4-FFF2-40B4-BE49-F238E27FC236}">
                    <a16:creationId xmlns:a16="http://schemas.microsoft.com/office/drawing/2014/main" id="{4AC5958F-7F73-45F1-CC92-8ED9347CBDC6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25CF867-487A-85C6-D12C-8D7AFB3DF798}"/>
                </a:ext>
              </a:extLst>
            </p:cNvPr>
            <p:cNvGrpSpPr/>
            <p:nvPr/>
          </p:nvGrpSpPr>
          <p:grpSpPr>
            <a:xfrm>
              <a:off x="8984655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41C4D41-8EAE-407F-DF90-69BE10179B2F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AEDDDA3D-EA3E-3F15-4F90-DC145A4CA379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blipFill dpi="0" rotWithShape="1">
                <a:blip r:embed="rId18"/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4CF8378-0A6E-1B11-DBF5-84C68F32FDD9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248430" y="5083659"/>
            <a:ext cx="2743642" cy="1038852"/>
            <a:chOff x="1345414" y="4868507"/>
            <a:chExt cx="2743642" cy="1038852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7A15751-FEC1-3E3B-26D1-BD2944628094}"/>
                </a:ext>
              </a:extLst>
            </p:cNvPr>
            <p:cNvGrpSpPr/>
            <p:nvPr/>
          </p:nvGrpSpPr>
          <p:grpSpPr>
            <a:xfrm>
              <a:off x="1949642" y="4868507"/>
              <a:ext cx="2139414" cy="1038852"/>
              <a:chOff x="1949641" y="3588227"/>
              <a:chExt cx="2139414" cy="1038852"/>
            </a:xfrm>
          </p:grpSpPr>
          <p:sp>
            <p:nvSpPr>
              <p:cNvPr id="67" name="Rectangle: Rounded Corners 9">
                <a:extLst>
                  <a:ext uri="{FF2B5EF4-FFF2-40B4-BE49-F238E27FC236}">
                    <a16:creationId xmlns:a16="http://schemas.microsoft.com/office/drawing/2014/main" id="{2A5F2D1B-2FFD-8C7B-ABA6-36F37C58D6AC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Kai Stone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Leasing Manager</a:t>
                </a:r>
              </a:p>
            </p:txBody>
          </p:sp>
          <p:sp>
            <p:nvSpPr>
              <p:cNvPr id="68" name="Freeform: Shape 10">
                <a:extLst>
                  <a:ext uri="{FF2B5EF4-FFF2-40B4-BE49-F238E27FC236}">
                    <a16:creationId xmlns:a16="http://schemas.microsoft.com/office/drawing/2014/main" id="{A0D12000-951F-A50B-E1D9-0BD873536800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A95A7DE-D8B7-367E-C01E-136DF4FA81FD}"/>
                </a:ext>
              </a:extLst>
            </p:cNvPr>
            <p:cNvGrpSpPr/>
            <p:nvPr/>
          </p:nvGrpSpPr>
          <p:grpSpPr>
            <a:xfrm>
              <a:off x="1345414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77ED2B59-3740-62C5-C144-5ACD93689A2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1B7A653F-09D8-7A18-B21D-6D5E27F8C4BB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blipFill dpi="0" rotWithShape="1">
                <a:blip r:embed="rId19"/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477C5595-A408-D144-55D6-7AEFCA96DC89}"/>
              </a:ext>
            </a:extLst>
          </p:cNvPr>
          <p:cNvSpPr/>
          <p:nvPr/>
        </p:nvSpPr>
        <p:spPr>
          <a:xfrm>
            <a:off x="7251328" y="315135"/>
            <a:ext cx="4037333" cy="84070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56FEC47-12DE-84B8-AD94-736E270D2785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248430" y="3803379"/>
            <a:ext cx="2743641" cy="1038852"/>
            <a:chOff x="1345414" y="3588227"/>
            <a:chExt cx="2743641" cy="1038852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356C278-4591-DF0D-8761-EC7335337F4C}"/>
                </a:ext>
              </a:extLst>
            </p:cNvPr>
            <p:cNvGrpSpPr/>
            <p:nvPr/>
          </p:nvGrpSpPr>
          <p:grpSpPr>
            <a:xfrm>
              <a:off x="1949641" y="3588227"/>
              <a:ext cx="2139414" cy="1038852"/>
              <a:chOff x="1949641" y="3588227"/>
              <a:chExt cx="2139414" cy="1038852"/>
            </a:xfrm>
          </p:grpSpPr>
          <p:sp>
            <p:nvSpPr>
              <p:cNvPr id="74" name="Rectangle: Rounded Corners 3">
                <a:extLst>
                  <a:ext uri="{FF2B5EF4-FFF2-40B4-BE49-F238E27FC236}">
                    <a16:creationId xmlns:a16="http://schemas.microsoft.com/office/drawing/2014/main" id="{2A263AEA-6F30-0BB2-F10B-8E75BC61E772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Finn Shaw</a:t>
                </a:r>
                <a:endParaRPr lang="en-US" sz="1400" noProof="1">
                  <a:solidFill>
                    <a:schemeClr val="bg1">
                      <a:lumMod val="65000"/>
                    </a:schemeClr>
                  </a:solidFill>
                  <a:latin typeface="Poppins" pitchFamily="2" charset="77"/>
                  <a:cs typeface="Poppins" pitchFamily="2" charset="77"/>
                </a:endParaRP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  <a:latin typeface="Poppins" pitchFamily="2" charset="77"/>
                    <a:cs typeface="Poppins" pitchFamily="2" charset="77"/>
                  </a:rPr>
                  <a:t>Exec. Assistant</a:t>
                </a:r>
                <a:endParaRPr lang="en-US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75" name="Freeform: Shape 2">
                <a:extLst>
                  <a:ext uri="{FF2B5EF4-FFF2-40B4-BE49-F238E27FC236}">
                    <a16:creationId xmlns:a16="http://schemas.microsoft.com/office/drawing/2014/main" id="{8A2EB7AB-C5E7-C873-8019-0E2996C00DCA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7AC535D-1A67-DB14-3E13-3D5569F78775}"/>
                </a:ext>
              </a:extLst>
            </p:cNvPr>
            <p:cNvGrpSpPr/>
            <p:nvPr/>
          </p:nvGrpSpPr>
          <p:grpSpPr>
            <a:xfrm>
              <a:off x="1345414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55662CCD-0A39-03E4-DC2B-E6B22597C216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5ADCDB6F-D55D-265C-5F69-E7475C2C0B27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blipFill dpi="0" rotWithShape="1">
                <a:blip r:embed="rId20"/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Poppins" pitchFamily="2" charset="77"/>
                  <a:cs typeface="Poppins" pitchFamily="2" charset="77"/>
                </a:endParaRPr>
              </a:p>
            </p:txBody>
          </p:sp>
        </p:grpSp>
      </p:grpSp>
      <p:pic>
        <p:nvPicPr>
          <p:cNvPr id="95" name="Graphic 94" descr="Lightbulb with solid fill">
            <a:extLst>
              <a:ext uri="{FF2B5EF4-FFF2-40B4-BE49-F238E27FC236}">
                <a16:creationId xmlns:a16="http://schemas.microsoft.com/office/drawing/2014/main" id="{FB8FD7F0-56A7-8C49-95CD-77BECF13A6A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503636" y="499522"/>
            <a:ext cx="485171" cy="485171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15DB7F64-2E48-21D6-8C7C-8E5F3A8B4D8E}"/>
              </a:ext>
            </a:extLst>
          </p:cNvPr>
          <p:cNvSpPr txBox="1"/>
          <p:nvPr/>
        </p:nvSpPr>
        <p:spPr>
          <a:xfrm>
            <a:off x="7952161" y="511274"/>
            <a:ext cx="3127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With </a:t>
            </a:r>
            <a:r>
              <a:rPr lang="en-US" sz="12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  <a:hlinkClick r:id="rId23"/>
              </a:rPr>
              <a:t>ClassPoint</a:t>
            </a:r>
            <a:r>
              <a: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  <a:hlinkClick r:id="rId23"/>
              </a:rPr>
              <a:t> installed</a:t>
            </a:r>
            <a:r>
              <a: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, try to drag &amp; drop these blocks in slide show mode!</a:t>
            </a:r>
          </a:p>
        </p:txBody>
      </p:sp>
    </p:spTree>
    <p:extLst>
      <p:ext uri="{BB962C8B-B14F-4D97-AF65-F5344CB8AC3E}">
        <p14:creationId xmlns:p14="http://schemas.microsoft.com/office/powerpoint/2010/main" val="4085677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8a1a19a0-f223-4746-add0-60277ef865d9&quot;,&quot;location&quot;:{&quot;IsEmpty&quot;:false,&quot;X&quot;:77.47543,&quot;Y&quot;:104.581261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e030e5d8-fd2f-47aa-946e-074c69f55dde&quot;,&quot;location&quot;:{&quot;IsEmpty&quot;:false,&quot;X&quot;:378.233063,&quot;Y&quot;:104.581261}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6ec230c1-840d-47a4-932a-a27039bdde73&quot;,&quot;location&quot;:{&quot;IsEmpty&quot;:false,&quot;X&quot;:678.9905,&quot;Y&quot;:104.581261}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ae46be34-b6ee-4b69-ac7b-57be9f6190e7&quot;,&quot;location&quot;:{&quot;IsEmpty&quot;:false,&quot;X&quot;:399.0592,&quot;Y&quot;:400.288116}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08ca5e6e-37d3-4a12-bf93-b4b540dc8a27&quot;,&quot;location&quot;:{&quot;IsEmpty&quot;:false,&quot;X&quot;:399.0592,&quot;Y&quot;:299.478668}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c88e6e6c-7f9d-48e7-8377-6fa19baae15b&quot;,&quot;location&quot;:{&quot;IsEmpty&quot;:false,&quot;X&quot;:699.8166,&quot;Y&quot;:400.288116}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3caf1ba6-d1bc-457d-95b0-880841066a2a&quot;,&quot;location&quot;:{&quot;IsEmpty&quot;:false,&quot;X&quot;:699.8166,&quot;Y&quot;:299.478668}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26fe9a19-87ef-45a6-a5fd-8b4b969f4461&quot;,&quot;location&quot;:{&quot;IsEmpty&quot;:false,&quot;X&quot;:98.3015747,&quot;Y&quot;:400.288116}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MOVABLEASSETSTAG" val="{&quot;version&quot;:&quot;v1.0&quot;,&quot;cPMovableAssetsMeta&quot;:&quot;CPMovableAssetsMeta&quot;,&quot;id&quot;:&quot;abb94180-81b5-4ecc-a7f8-d71ecef1f2e3&quot;,&quot;location&quot;:{&quot;IsEmpty&quot;:false,&quot;X&quot;:98.3015747,&quot;Y&quot;:299.478668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99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Poppins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ausbert</dc:creator>
  <cp:lastModifiedBy>ausbert</cp:lastModifiedBy>
  <cp:revision>2</cp:revision>
  <dcterms:created xsi:type="dcterms:W3CDTF">2024-02-02T08:31:43Z</dcterms:created>
  <dcterms:modified xsi:type="dcterms:W3CDTF">2024-02-02T10:37:37Z</dcterms:modified>
</cp:coreProperties>
</file>